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>
      <p:cViewPr>
        <p:scale>
          <a:sx n="75" d="100"/>
          <a:sy n="75" d="100"/>
        </p:scale>
        <p:origin x="-1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2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DSC6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3552"/>
            <a:ext cx="9144000" cy="6104448"/>
          </a:xfrm>
          <a:prstGeom prst="rect">
            <a:avLst/>
          </a:prstGeom>
        </p:spPr>
      </p:pic>
      <p:pic>
        <p:nvPicPr>
          <p:cNvPr id="3" name="Picture 3" descr="head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50" y="0"/>
            <a:ext cx="48483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533400"/>
            <a:ext cx="4038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7.jpg"/>
          <p:cNvPicPr>
            <a:picLocks noChangeAspect="1"/>
          </p:cNvPicPr>
          <p:nvPr/>
        </p:nvPicPr>
        <p:blipFill>
          <a:blip r:embed="rId2"/>
          <a:srcRect b="60000"/>
          <a:stretch>
            <a:fillRect/>
          </a:stretch>
        </p:blipFill>
        <p:spPr>
          <a:xfrm>
            <a:off x="0" y="1074666"/>
            <a:ext cx="9144000" cy="5173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49" y="0"/>
            <a:ext cx="48483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200" y="0"/>
            <a:ext cx="41910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4.jpg"/>
          <p:cNvPicPr>
            <a:picLocks noChangeAspect="1"/>
          </p:cNvPicPr>
          <p:nvPr/>
        </p:nvPicPr>
        <p:blipFill>
          <a:blip r:embed="rId2"/>
          <a:srcRect t="11111" b="44444"/>
          <a:stretch>
            <a:fillRect/>
          </a:stretch>
        </p:blipFill>
        <p:spPr>
          <a:xfrm>
            <a:off x="0" y="685800"/>
            <a:ext cx="9144001" cy="57485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6764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/>
              <a:t>ТКАНИНА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sr-Cyrl-CS" sz="2000" dirty="0" smtClean="0"/>
              <a:t>Грамажа </a:t>
            </a:r>
            <a:r>
              <a:rPr lang="sr-Cyrl-CS" sz="2000" dirty="0" smtClean="0"/>
              <a:t>тканине</a:t>
            </a:r>
            <a:endParaRPr lang="en-US" sz="2000" dirty="0" smtClean="0"/>
          </a:p>
          <a:p>
            <a:pPr lvl="1"/>
            <a:r>
              <a:rPr lang="sr-Cyrl-CS" sz="2000" dirty="0" smtClean="0"/>
              <a:t>Сировински </a:t>
            </a:r>
            <a:r>
              <a:rPr lang="sr-Cyrl-CS" sz="2000" dirty="0" smtClean="0"/>
              <a:t>састав</a:t>
            </a:r>
            <a:endParaRPr lang="en-US" sz="2000" dirty="0" smtClean="0"/>
          </a:p>
          <a:p>
            <a:pPr lvl="1"/>
            <a:r>
              <a:rPr lang="sr-Cyrl-CS" sz="2000" dirty="0" smtClean="0"/>
              <a:t>Дорада </a:t>
            </a:r>
            <a:r>
              <a:rPr lang="sr-Cyrl-CS" sz="2000" dirty="0" smtClean="0"/>
              <a:t>против </a:t>
            </a:r>
            <a:r>
              <a:rPr lang="sr-Cyrl-CS" sz="2000" dirty="0" smtClean="0"/>
              <a:t>гужвања</a:t>
            </a:r>
            <a:endParaRPr lang="en-US" sz="2000" dirty="0" smtClean="0"/>
          </a:p>
          <a:p>
            <a:pPr lvl="1"/>
            <a:r>
              <a:rPr lang="sr-Cyrl-CS" sz="2000" dirty="0" smtClean="0"/>
              <a:t>Скупљање при хемијском </a:t>
            </a:r>
            <a:r>
              <a:rPr lang="sr-Cyrl-CS" sz="2000" dirty="0" smtClean="0"/>
              <a:t>чишћењу</a:t>
            </a:r>
            <a:endParaRPr lang="en-US" sz="2000" dirty="0" smtClean="0"/>
          </a:p>
          <a:p>
            <a:pPr lvl="1"/>
            <a:r>
              <a:rPr lang="sr-Cyrl-CS" sz="2000" dirty="0" smtClean="0"/>
              <a:t>Постојаност обојења на хемијско чишћење, зној, </a:t>
            </a:r>
            <a:r>
              <a:rPr lang="sr-Cyrl-CS" sz="2000" dirty="0" smtClean="0"/>
              <a:t>отирање</a:t>
            </a:r>
            <a:endParaRPr lang="en-US" sz="2000" dirty="0" smtClean="0"/>
          </a:p>
          <a:p>
            <a:pPr lvl="1"/>
            <a:r>
              <a:rPr lang="sr-Cyrl-CS" sz="2000" dirty="0" smtClean="0"/>
              <a:t>Обрада </a:t>
            </a:r>
            <a:r>
              <a:rPr lang="sr-Cyrl-CS" sz="2000" dirty="0" smtClean="0"/>
              <a:t>против </a:t>
            </a:r>
            <a:r>
              <a:rPr lang="sr-Cyrl-CS" sz="2000" dirty="0" smtClean="0"/>
              <a:t>пилинга</a:t>
            </a:r>
            <a:endParaRPr lang="en-US" sz="2000" dirty="0" smtClean="0"/>
          </a:p>
          <a:p>
            <a:pPr lvl="1"/>
            <a:r>
              <a:rPr lang="sr-Cyrl-CS" sz="2000" dirty="0" smtClean="0"/>
              <a:t>Обрада </a:t>
            </a:r>
            <a:r>
              <a:rPr lang="sr-Cyrl-CS" sz="2000" dirty="0" smtClean="0"/>
              <a:t>против дејства мољаца</a:t>
            </a:r>
            <a:endParaRPr lang="en-US" sz="2000" dirty="0" smtClean="0"/>
          </a:p>
          <a:p>
            <a:r>
              <a:rPr lang="sr-Cyrl-CS" sz="2000" dirty="0" smtClean="0"/>
              <a:t> </a:t>
            </a:r>
            <a:endParaRPr lang="en-US" sz="2000" dirty="0" smtClean="0"/>
          </a:p>
          <a:p>
            <a:r>
              <a:rPr lang="sr-Cyrl-CS" sz="2000" b="1" dirty="0" smtClean="0"/>
              <a:t>ЛЕПЉИВО ПЛАТНО</a:t>
            </a:r>
            <a:endParaRPr lang="en-US" sz="2000" dirty="0" smtClean="0"/>
          </a:p>
          <a:p>
            <a:r>
              <a:rPr lang="sr-Latn-CS" sz="2000" b="1" dirty="0" smtClean="0"/>
              <a:t> </a:t>
            </a:r>
            <a:endParaRPr lang="en-US" sz="2000" dirty="0" smtClean="0"/>
          </a:p>
          <a:p>
            <a:r>
              <a:rPr lang="sr-Cyrl-CS" sz="2000" b="1" dirty="0" smtClean="0"/>
              <a:t>ПОСТАВА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52600" y="685800"/>
            <a:ext cx="41867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/>
              <a:t>ПАРАМЕТРИ ЗА ОЦЕНУ КВАЛИТЕТА </a:t>
            </a:r>
            <a:r>
              <a:rPr lang="en-US" b="1" dirty="0" smtClean="0"/>
              <a:t>: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1.jp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>
          <a:xfrm>
            <a:off x="1143000" y="152400"/>
            <a:ext cx="7110841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0531174349684_Page_2.jpg"/>
          <p:cNvPicPr>
            <a:picLocks noChangeAspect="1"/>
          </p:cNvPicPr>
          <p:nvPr/>
        </p:nvPicPr>
        <p:blipFill>
          <a:blip r:embed="rId2"/>
          <a:srcRect b="47778"/>
          <a:stretch>
            <a:fillRect/>
          </a:stretch>
        </p:blipFill>
        <p:spPr>
          <a:xfrm>
            <a:off x="381000" y="152400"/>
            <a:ext cx="8552022" cy="63173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573</TotalTime>
  <Words>33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</dc:creator>
  <cp:lastModifiedBy>Aleksandra</cp:lastModifiedBy>
  <cp:revision>16</cp:revision>
  <dcterms:created xsi:type="dcterms:W3CDTF">2006-08-16T00:00:00Z</dcterms:created>
  <dcterms:modified xsi:type="dcterms:W3CDTF">2016-06-01T06:56:59Z</dcterms:modified>
</cp:coreProperties>
</file>