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notesMasterIdLst>
    <p:notesMasterId r:id="rId16"/>
  </p:notesMasterIdLst>
  <p:handoutMasterIdLst>
    <p:handoutMasterId r:id="rId17"/>
  </p:handoutMasterIdLst>
  <p:sldIdLst>
    <p:sldId id="257" r:id="rId2"/>
    <p:sldId id="289" r:id="rId3"/>
    <p:sldId id="291" r:id="rId4"/>
    <p:sldId id="292" r:id="rId5"/>
    <p:sldId id="294" r:id="rId6"/>
    <p:sldId id="297" r:id="rId7"/>
    <p:sldId id="293" r:id="rId8"/>
    <p:sldId id="300" r:id="rId9"/>
    <p:sldId id="301" r:id="rId10"/>
    <p:sldId id="302" r:id="rId11"/>
    <p:sldId id="303" r:id="rId12"/>
    <p:sldId id="304" r:id="rId13"/>
    <p:sldId id="305" r:id="rId14"/>
    <p:sldId id="276" r:id="rId15"/>
  </p:sldIdLst>
  <p:sldSz cx="9144000" cy="6858000" type="screen4x3"/>
  <p:notesSz cx="6742113" cy="9872663"/>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4" autoAdjust="0"/>
  </p:normalViewPr>
  <p:slideViewPr>
    <p:cSldViewPr>
      <p:cViewPr>
        <p:scale>
          <a:sx n="76" d="100"/>
          <a:sy n="76" d="100"/>
        </p:scale>
        <p:origin x="-88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000" cy="493713"/>
          </a:xfrm>
          <a:prstGeom prst="rect">
            <a:avLst/>
          </a:prstGeom>
        </p:spPr>
        <p:txBody>
          <a:bodyPr vert="horz" lIns="91440" tIns="45720" rIns="91440" bIns="45720" rtlCol="0"/>
          <a:lstStyle>
            <a:lvl1pPr algn="l">
              <a:defRPr sz="1200"/>
            </a:lvl1pPr>
          </a:lstStyle>
          <a:p>
            <a:endParaRPr lang="mk-MK"/>
          </a:p>
        </p:txBody>
      </p:sp>
      <p:sp>
        <p:nvSpPr>
          <p:cNvPr id="3" name="Date Placeholder 2"/>
          <p:cNvSpPr>
            <a:spLocks noGrp="1"/>
          </p:cNvSpPr>
          <p:nvPr>
            <p:ph type="dt" sz="quarter" idx="1"/>
          </p:nvPr>
        </p:nvSpPr>
        <p:spPr>
          <a:xfrm>
            <a:off x="3819525" y="0"/>
            <a:ext cx="2921000" cy="493713"/>
          </a:xfrm>
          <a:prstGeom prst="rect">
            <a:avLst/>
          </a:prstGeom>
        </p:spPr>
        <p:txBody>
          <a:bodyPr vert="horz" lIns="91440" tIns="45720" rIns="91440" bIns="45720" rtlCol="0"/>
          <a:lstStyle>
            <a:lvl1pPr algn="r">
              <a:defRPr sz="1200"/>
            </a:lvl1pPr>
          </a:lstStyle>
          <a:p>
            <a:fld id="{D6C6AF78-81DC-4E91-A392-0577BD2022C3}" type="datetimeFigureOut">
              <a:rPr lang="mk-MK" smtClean="0"/>
              <a:t>25.08.2014</a:t>
            </a:fld>
            <a:endParaRPr lang="mk-MK"/>
          </a:p>
        </p:txBody>
      </p:sp>
      <p:sp>
        <p:nvSpPr>
          <p:cNvPr id="4" name="Footer Placeholder 3"/>
          <p:cNvSpPr>
            <a:spLocks noGrp="1"/>
          </p:cNvSpPr>
          <p:nvPr>
            <p:ph type="ftr" sz="quarter" idx="2"/>
          </p:nvPr>
        </p:nvSpPr>
        <p:spPr>
          <a:xfrm>
            <a:off x="0" y="9377363"/>
            <a:ext cx="2921000" cy="493712"/>
          </a:xfrm>
          <a:prstGeom prst="rect">
            <a:avLst/>
          </a:prstGeom>
        </p:spPr>
        <p:txBody>
          <a:bodyPr vert="horz" lIns="91440" tIns="45720" rIns="91440" bIns="45720" rtlCol="0" anchor="b"/>
          <a:lstStyle>
            <a:lvl1pPr algn="l">
              <a:defRPr sz="1200"/>
            </a:lvl1pPr>
          </a:lstStyle>
          <a:p>
            <a:endParaRPr lang="mk-MK"/>
          </a:p>
        </p:txBody>
      </p:sp>
      <p:sp>
        <p:nvSpPr>
          <p:cNvPr id="5" name="Slide Number Placeholder 4"/>
          <p:cNvSpPr>
            <a:spLocks noGrp="1"/>
          </p:cNvSpPr>
          <p:nvPr>
            <p:ph type="sldNum" sz="quarter" idx="3"/>
          </p:nvPr>
        </p:nvSpPr>
        <p:spPr>
          <a:xfrm>
            <a:off x="3819525" y="9377363"/>
            <a:ext cx="2921000" cy="493712"/>
          </a:xfrm>
          <a:prstGeom prst="rect">
            <a:avLst/>
          </a:prstGeom>
        </p:spPr>
        <p:txBody>
          <a:bodyPr vert="horz" lIns="91440" tIns="45720" rIns="91440" bIns="45720" rtlCol="0" anchor="b"/>
          <a:lstStyle>
            <a:lvl1pPr algn="r">
              <a:defRPr sz="1200"/>
            </a:lvl1pPr>
          </a:lstStyle>
          <a:p>
            <a:fld id="{4268EE28-43FC-424C-9118-C48F0975E8AB}" type="slidenum">
              <a:rPr lang="mk-MK" smtClean="0"/>
              <a:t>‹#›</a:t>
            </a:fld>
            <a:endParaRPr lang="mk-MK"/>
          </a:p>
        </p:txBody>
      </p:sp>
    </p:spTree>
    <p:extLst>
      <p:ext uri="{BB962C8B-B14F-4D97-AF65-F5344CB8AC3E}">
        <p14:creationId xmlns:p14="http://schemas.microsoft.com/office/powerpoint/2010/main" val="3994567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210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itchFamily="34" charset="0"/>
                <a:cs typeface="Arial" pitchFamily="34" charset="0"/>
              </a:defRPr>
            </a:lvl1pPr>
          </a:lstStyle>
          <a:p>
            <a:pPr>
              <a:defRPr/>
            </a:pPr>
            <a:endParaRPr lang="en-US" altLang="en-US"/>
          </a:p>
        </p:txBody>
      </p:sp>
      <p:sp>
        <p:nvSpPr>
          <p:cNvPr id="4099" name="Rectangle 3"/>
          <p:cNvSpPr>
            <a:spLocks noGrp="1" noChangeArrowheads="1"/>
          </p:cNvSpPr>
          <p:nvPr>
            <p:ph type="dt" idx="1"/>
          </p:nvPr>
        </p:nvSpPr>
        <p:spPr bwMode="auto">
          <a:xfrm>
            <a:off x="3819525" y="0"/>
            <a:ext cx="292100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itchFamily="34" charset="0"/>
                <a:cs typeface="Arial" pitchFamily="34" charset="0"/>
              </a:defRPr>
            </a:lvl1pPr>
          </a:lstStyle>
          <a:p>
            <a:pPr>
              <a:defRPr/>
            </a:pPr>
            <a:endParaRPr lang="en-US" altLang="en-US"/>
          </a:p>
        </p:txBody>
      </p:sp>
      <p:sp>
        <p:nvSpPr>
          <p:cNvPr id="17412" name="Rectangle 4"/>
          <p:cNvSpPr>
            <a:spLocks noGrp="1" noRot="1" noChangeAspect="1" noChangeArrowheads="1" noTextEdit="1"/>
          </p:cNvSpPr>
          <p:nvPr>
            <p:ph type="sldImg" idx="2"/>
          </p:nvPr>
        </p:nvSpPr>
        <p:spPr bwMode="auto">
          <a:xfrm>
            <a:off x="901700" y="739775"/>
            <a:ext cx="4938713" cy="3703638"/>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674688" y="4689475"/>
            <a:ext cx="5392737" cy="444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9377363"/>
            <a:ext cx="292100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itchFamily="34" charset="0"/>
                <a:cs typeface="Arial" pitchFamily="34" charset="0"/>
              </a:defRPr>
            </a:lvl1pPr>
          </a:lstStyle>
          <a:p>
            <a:pPr>
              <a:defRPr/>
            </a:pPr>
            <a:endParaRPr lang="en-US" altLang="en-US"/>
          </a:p>
        </p:txBody>
      </p:sp>
      <p:sp>
        <p:nvSpPr>
          <p:cNvPr id="4103" name="Rectangle 7"/>
          <p:cNvSpPr>
            <a:spLocks noGrp="1" noChangeArrowheads="1"/>
          </p:cNvSpPr>
          <p:nvPr>
            <p:ph type="sldNum" sz="quarter" idx="5"/>
          </p:nvPr>
        </p:nvSpPr>
        <p:spPr bwMode="auto">
          <a:xfrm>
            <a:off x="3819525" y="9377363"/>
            <a:ext cx="292100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itchFamily="34" charset="0"/>
                <a:cs typeface="Arial" pitchFamily="34" charset="0"/>
              </a:defRPr>
            </a:lvl1pPr>
          </a:lstStyle>
          <a:p>
            <a:pPr>
              <a:defRPr/>
            </a:pPr>
            <a:fld id="{C9808600-84BE-4DEE-9DCC-77533B2ACE57}" type="slidenum">
              <a:rPr lang="en-US" altLang="en-US"/>
              <a:pPr>
                <a:defRPr/>
              </a:pPr>
              <a:t>‹#›</a:t>
            </a:fld>
            <a:endParaRPr lang="en-US" altLang="en-US"/>
          </a:p>
        </p:txBody>
      </p:sp>
    </p:spTree>
    <p:extLst>
      <p:ext uri="{BB962C8B-B14F-4D97-AF65-F5344CB8AC3E}">
        <p14:creationId xmlns:p14="http://schemas.microsoft.com/office/powerpoint/2010/main" val="26053250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miter lim="800000"/>
            <a:headEnd/>
            <a:tailEnd/>
          </a:ln>
        </p:spPr>
        <p:txBody>
          <a:bodyPr/>
          <a:lstStyle/>
          <a:p>
            <a:fld id="{4202E592-37B9-4BAA-A42A-27B7B2DB4860}" type="slidenum">
              <a:rPr lang="en-US" altLang="en-US">
                <a:latin typeface="Arial" charset="0"/>
                <a:cs typeface="Arial" charset="0"/>
              </a:rPr>
              <a:pPr/>
              <a:t>1</a:t>
            </a:fld>
            <a:endParaRPr lang="en-US" altLang="en-US">
              <a:latin typeface="Arial" charset="0"/>
              <a:cs typeface="Arial" charset="0"/>
            </a:endParaRPr>
          </a:p>
        </p:txBody>
      </p:sp>
      <p:sp>
        <p:nvSpPr>
          <p:cNvPr id="18435" name="Slide Image Placeholder 1"/>
          <p:cNvSpPr>
            <a:spLocks noGrp="1" noRot="1" noChangeAspect="1" noTextEdit="1"/>
          </p:cNvSpPr>
          <p:nvPr>
            <p:ph type="sldImg"/>
          </p:nvPr>
        </p:nvSpPr>
        <p:spPr>
          <a:ln/>
        </p:spPr>
      </p:sp>
      <p:sp>
        <p:nvSpPr>
          <p:cNvPr id="18436" name="Notes Placeholder 2"/>
          <p:cNvSpPr>
            <a:spLocks noGrp="1"/>
          </p:cNvSpPr>
          <p:nvPr>
            <p:ph type="body" idx="1"/>
          </p:nvPr>
        </p:nvSpPr>
        <p:spPr>
          <a:xfrm>
            <a:off x="898525" y="4689475"/>
            <a:ext cx="4945063" cy="4443413"/>
          </a:xfrm>
          <a:noFill/>
        </p:spPr>
        <p:txBody>
          <a:bodyPr lIns="93324" tIns="46662" rIns="93324" bIns="46662"/>
          <a:lstStyle/>
          <a:p>
            <a:pPr eaLnBrk="1" hangingPunct="1"/>
            <a:endParaRPr lang="mk-MK" altLang="en-US" smtClean="0">
              <a:latin typeface="Arial" charset="0"/>
              <a:cs typeface="Arial" charset="0"/>
            </a:endParaRPr>
          </a:p>
        </p:txBody>
      </p:sp>
      <p:sp>
        <p:nvSpPr>
          <p:cNvPr id="18437" name="Slide Number Placeholder 3"/>
          <p:cNvSpPr txBox="1">
            <a:spLocks noGrp="1"/>
          </p:cNvSpPr>
          <p:nvPr/>
        </p:nvSpPr>
        <p:spPr bwMode="auto">
          <a:xfrm>
            <a:off x="3822700" y="9378950"/>
            <a:ext cx="2919413" cy="493713"/>
          </a:xfrm>
          <a:prstGeom prst="rect">
            <a:avLst/>
          </a:prstGeom>
          <a:noFill/>
          <a:ln w="12700" cap="sq">
            <a:noFill/>
            <a:miter lim="800000"/>
            <a:headEnd type="none" w="sm" len="sm"/>
            <a:tailEnd type="none" w="sm" len="sm"/>
          </a:ln>
        </p:spPr>
        <p:txBody>
          <a:bodyPr lIns="93324" tIns="46662" rIns="93324" bIns="46662" anchor="b"/>
          <a:lstStyle/>
          <a:p>
            <a:pPr algn="r" eaLnBrk="0" hangingPunct="0"/>
            <a:fld id="{57CC2F89-4AB8-4CAA-8379-67C1EC772AA9}" type="slidenum">
              <a:rPr lang="en-US" altLang="en-US" sz="1200">
                <a:latin typeface="Times New Roman" pitchFamily="18" charset="0"/>
              </a:rPr>
              <a:pPr algn="r" eaLnBrk="0" hangingPunct="0"/>
              <a:t>1</a:t>
            </a:fld>
            <a:endParaRPr lang="en-US" altLang="en-US" sz="1200">
              <a:latin typeface="Times New Roman" pitchFamily="18" charset="0"/>
            </a:endParaRPr>
          </a:p>
        </p:txBody>
      </p:sp>
    </p:spTree>
    <p:extLst>
      <p:ext uri="{BB962C8B-B14F-4D97-AF65-F5344CB8AC3E}">
        <p14:creationId xmlns:p14="http://schemas.microsoft.com/office/powerpoint/2010/main" val="1332152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7"/>
          <p:cNvSpPr>
            <a:spLocks noChangeShapeType="1"/>
          </p:cNvSpPr>
          <p:nvPr/>
        </p:nvSpPr>
        <p:spPr bwMode="auto">
          <a:xfrm>
            <a:off x="1905000" y="1219200"/>
            <a:ext cx="0" cy="2057400"/>
          </a:xfrm>
          <a:prstGeom prst="line">
            <a:avLst/>
          </a:prstGeom>
          <a:noFill/>
          <a:ln w="34925">
            <a:solidFill>
              <a:schemeClr val="tx2"/>
            </a:solidFill>
            <a:round/>
            <a:headEnd/>
            <a:tailEnd/>
          </a:ln>
          <a:effectLst/>
        </p:spPr>
        <p:txBody>
          <a:bodyPr/>
          <a:lstStyle/>
          <a:p>
            <a:endParaRPr lang="mk-MK"/>
          </a:p>
        </p:txBody>
      </p:sp>
      <p:sp>
        <p:nvSpPr>
          <p:cNvPr id="5" name="Oval 8"/>
          <p:cNvSpPr>
            <a:spLocks noChangeArrowheads="1"/>
          </p:cNvSpPr>
          <p:nvPr/>
        </p:nvSpPr>
        <p:spPr bwMode="auto">
          <a:xfrm>
            <a:off x="163513" y="2103438"/>
            <a:ext cx="347662" cy="347662"/>
          </a:xfrm>
          <a:prstGeom prst="ellipse">
            <a:avLst/>
          </a:prstGeom>
          <a:solidFill>
            <a:schemeClr val="tx1"/>
          </a:solidFill>
          <a:ln w="9525">
            <a:noFill/>
            <a:round/>
            <a:headEnd/>
            <a:tailEnd/>
          </a:ln>
          <a:effectLst/>
        </p:spPr>
        <p:txBody>
          <a:bodyPr wrap="none" anchor="ctr"/>
          <a:lstStyle/>
          <a:p>
            <a:pPr algn="ctr"/>
            <a:endParaRPr lang="en-US" altLang="en-US" sz="2400">
              <a:latin typeface="Times New Roman" pitchFamily="18" charset="0"/>
            </a:endParaRPr>
          </a:p>
        </p:txBody>
      </p:sp>
      <p:sp>
        <p:nvSpPr>
          <p:cNvPr id="6" name="Oval 9"/>
          <p:cNvSpPr>
            <a:spLocks noChangeArrowheads="1"/>
          </p:cNvSpPr>
          <p:nvPr/>
        </p:nvSpPr>
        <p:spPr bwMode="auto">
          <a:xfrm>
            <a:off x="739775" y="2105025"/>
            <a:ext cx="349250" cy="347663"/>
          </a:xfrm>
          <a:prstGeom prst="ellipse">
            <a:avLst/>
          </a:prstGeom>
          <a:solidFill>
            <a:schemeClr val="accent1"/>
          </a:solidFill>
          <a:ln w="9525">
            <a:noFill/>
            <a:round/>
            <a:headEnd/>
            <a:tailEnd/>
          </a:ln>
          <a:effectLst/>
        </p:spPr>
        <p:txBody>
          <a:bodyPr wrap="none" anchor="ctr"/>
          <a:lstStyle/>
          <a:p>
            <a:pPr algn="ctr"/>
            <a:endParaRPr lang="en-US" altLang="en-US" sz="2400">
              <a:latin typeface="Times New Roman" pitchFamily="18" charset="0"/>
            </a:endParaRPr>
          </a:p>
        </p:txBody>
      </p:sp>
      <p:sp>
        <p:nvSpPr>
          <p:cNvPr id="7" name="Oval 10"/>
          <p:cNvSpPr>
            <a:spLocks noChangeArrowheads="1"/>
          </p:cNvSpPr>
          <p:nvPr/>
        </p:nvSpPr>
        <p:spPr bwMode="auto">
          <a:xfrm>
            <a:off x="1317625" y="2105025"/>
            <a:ext cx="347663" cy="347663"/>
          </a:xfrm>
          <a:prstGeom prst="ellipse">
            <a:avLst/>
          </a:prstGeom>
          <a:solidFill>
            <a:schemeClr val="accent2"/>
          </a:solidFill>
          <a:ln w="9525">
            <a:noFill/>
            <a:round/>
            <a:headEnd/>
            <a:tailEnd/>
          </a:ln>
          <a:effectLst/>
        </p:spPr>
        <p:txBody>
          <a:bodyPr wrap="none" anchor="ctr"/>
          <a:lstStyle/>
          <a:p>
            <a:pPr algn="ctr"/>
            <a:endParaRPr lang="en-US" altLang="en-US" sz="2400">
              <a:latin typeface="Times New Roman" pitchFamily="18" charset="0"/>
            </a:endParaRPr>
          </a:p>
        </p:txBody>
      </p:sp>
      <p:sp>
        <p:nvSpPr>
          <p:cNvPr id="62466" name="Rectangle 2"/>
          <p:cNvSpPr>
            <a:spLocks noGrp="1" noChangeArrowheads="1"/>
          </p:cNvSpPr>
          <p:nvPr>
            <p:ph type="ctrTitle"/>
          </p:nvPr>
        </p:nvSpPr>
        <p:spPr>
          <a:xfrm>
            <a:off x="2133600" y="1371600"/>
            <a:ext cx="6477000" cy="1752600"/>
          </a:xfrm>
        </p:spPr>
        <p:txBody>
          <a:bodyPr/>
          <a:lstStyle>
            <a:lvl1pPr>
              <a:defRPr sz="5400"/>
            </a:lvl1pPr>
          </a:lstStyle>
          <a:p>
            <a:pPr lvl="0"/>
            <a:r>
              <a:rPr lang="en-US" altLang="en-US" noProof="0" smtClean="0"/>
              <a:t>Click to edit Master title style</a:t>
            </a:r>
          </a:p>
        </p:txBody>
      </p:sp>
      <p:sp>
        <p:nvSpPr>
          <p:cNvPr id="62467"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pPr lvl="0"/>
            <a:r>
              <a:rPr lang="en-US" altLang="en-US" noProof="0" smtClean="0"/>
              <a:t>Click to edit Master subtitle style</a:t>
            </a:r>
          </a:p>
        </p:txBody>
      </p:sp>
      <p:sp>
        <p:nvSpPr>
          <p:cNvPr id="8" name="Rectangle 4"/>
          <p:cNvSpPr>
            <a:spLocks noGrp="1" noChangeArrowheads="1"/>
          </p:cNvSpPr>
          <p:nvPr>
            <p:ph type="dt" sz="half" idx="10"/>
          </p:nvPr>
        </p:nvSpPr>
        <p:spPr>
          <a:xfrm>
            <a:off x="7086600" y="6248400"/>
            <a:ext cx="1524000" cy="4572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vl1pPr>
          </a:lstStyle>
          <a:p>
            <a:pPr>
              <a:defRPr/>
            </a:pPr>
            <a:endParaRPr lang="en-US" altLang="en-US"/>
          </a:p>
        </p:txBody>
      </p:sp>
      <p:sp>
        <p:nvSpPr>
          <p:cNvPr id="9" name="Rectangle 5"/>
          <p:cNvSpPr>
            <a:spLocks noGrp="1" noChangeArrowheads="1"/>
          </p:cNvSpPr>
          <p:nvPr>
            <p:ph type="ftr" sz="quarter" idx="11"/>
          </p:nvPr>
        </p:nvSpPr>
        <p:spPr>
          <a:xfrm>
            <a:off x="3810000" y="6248400"/>
            <a:ext cx="2895600" cy="4572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vl1pPr>
          </a:lstStyle>
          <a:p>
            <a:pPr>
              <a:defRPr/>
            </a:pPr>
            <a:endParaRPr lang="en-US" altLang="en-US"/>
          </a:p>
        </p:txBody>
      </p:sp>
      <p:sp>
        <p:nvSpPr>
          <p:cNvPr id="10" name="Rectangle 6"/>
          <p:cNvSpPr>
            <a:spLocks noGrp="1" noChangeArrowheads="1"/>
          </p:cNvSpPr>
          <p:nvPr>
            <p:ph type="sldNum" sz="quarter" idx="12"/>
          </p:nvPr>
        </p:nvSpPr>
        <p:spPr>
          <a:xfrm>
            <a:off x="2209800" y="6248400"/>
            <a:ext cx="1219200" cy="45720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mtClean="0"/>
            </a:lvl1pPr>
          </a:lstStyle>
          <a:p>
            <a:pPr>
              <a:defRPr/>
            </a:pPr>
            <a:fld id="{9D67F455-58E0-4FFA-A6F2-97A8BF39E1C6}"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346E758A-3453-4C55-9934-772F4442EFED}" type="slidenum">
              <a:rPr lang="en-US" altLang="en-US"/>
              <a:pPr>
                <a:defRPr/>
              </a:pPr>
              <a:t>‹#›</a:t>
            </a:fld>
            <a:endParaRPr lang="en-US"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90500"/>
            <a:ext cx="1752600" cy="58293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24000" y="190500"/>
            <a:ext cx="51054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693E597-4E44-48DD-A5CA-0A3F727E36F8}"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483E580-64CD-4548-80B1-36700F0BE706}"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CAC4C27E-36E4-4D5E-B742-ED652C8F1627}" type="slidenum">
              <a:rPr lang="en-US" altLang="en-US"/>
              <a:pPr>
                <a:defRPr/>
              </a:pPr>
              <a:t>‹#›</a:t>
            </a:fld>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16399AC-04E9-452A-BC2D-5CD82EDCF833}" type="slidenum">
              <a:rPr lang="en-US" altLang="en-US"/>
              <a:pPr>
                <a:defRPr/>
              </a:pPr>
              <a:t>‹#›</a:t>
            </a:fld>
            <a:endParaRPr lang="en-US"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8F0E9B84-A081-4E21-8089-56525AF9FAA4}" type="slidenum">
              <a:rPr lang="en-US" altLang="en-US"/>
              <a:pPr>
                <a:defRPr/>
              </a:pPr>
              <a:t>‹#›</a:t>
            </a:fld>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2321A238-9FE6-4BD7-8A3C-1BA461223E8C}" type="slidenum">
              <a:rPr lang="en-US" altLang="en-US"/>
              <a:pPr>
                <a:defRPr/>
              </a:pPr>
              <a:t>‹#›</a:t>
            </a:fld>
            <a:endParaRPr lang="en-US"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E063DE66-D380-4331-991C-481F15C0B22F}" type="slidenum">
              <a:rPr lang="en-US" altLang="en-US"/>
              <a:pPr>
                <a:defRPr/>
              </a:pPr>
              <a:t>‹#›</a:t>
            </a:fld>
            <a:endParaRPr lang="en-US"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AFD0A9AD-026A-4455-9D7D-29DFC5FA169F}" type="slidenum">
              <a:rPr lang="en-US" altLang="en-US"/>
              <a:pPr>
                <a:defRPr/>
              </a:pPr>
              <a:t>‹#›</a:t>
            </a:fld>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38541AF-73E0-4DA7-B500-16107E0652DE}" type="slidenum">
              <a:rPr lang="en-US" altLang="en-US"/>
              <a:pPr>
                <a:defRPr/>
              </a:pPr>
              <a:t>‹#›</a:t>
            </a:fld>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0" y="190500"/>
            <a:ext cx="7010400" cy="1527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1524000" y="1905000"/>
            <a:ext cx="7010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61444" name="Rectangle 4"/>
          <p:cNvSpPr>
            <a:spLocks noGrp="1" noChangeArrowheads="1"/>
          </p:cNvSpPr>
          <p:nvPr>
            <p:ph type="dt" sz="half" idx="2"/>
          </p:nvPr>
        </p:nvSpPr>
        <p:spPr bwMode="auto">
          <a:xfrm>
            <a:off x="66294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smtClean="0">
                <a:latin typeface="Arial" pitchFamily="34" charset="0"/>
                <a:cs typeface="Arial" pitchFamily="34" charset="0"/>
              </a:defRPr>
            </a:lvl1pPr>
          </a:lstStyle>
          <a:p>
            <a:pPr>
              <a:defRPr/>
            </a:pPr>
            <a:endParaRPr lang="en-US" altLang="en-US"/>
          </a:p>
        </p:txBody>
      </p:sp>
      <p:sp>
        <p:nvSpPr>
          <p:cNvPr id="61445" name="Rectangle 5"/>
          <p:cNvSpPr>
            <a:spLocks noGrp="1" noChangeArrowheads="1"/>
          </p:cNvSpPr>
          <p:nvPr>
            <p:ph type="ftr" sz="quarter" idx="3"/>
          </p:nvPr>
        </p:nvSpPr>
        <p:spPr bwMode="auto">
          <a:xfrm>
            <a:off x="32766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smtClean="0">
                <a:latin typeface="Arial" pitchFamily="34" charset="0"/>
                <a:cs typeface="Arial" pitchFamily="34" charset="0"/>
              </a:defRPr>
            </a:lvl1pPr>
          </a:lstStyle>
          <a:p>
            <a:pPr>
              <a:defRPr/>
            </a:pPr>
            <a:endParaRPr lang="en-US" altLang="en-US"/>
          </a:p>
        </p:txBody>
      </p:sp>
      <p:sp>
        <p:nvSpPr>
          <p:cNvPr id="61446" name="Rectangle 6"/>
          <p:cNvSpPr>
            <a:spLocks noGrp="1" noChangeArrowheads="1"/>
          </p:cNvSpPr>
          <p:nvPr>
            <p:ph type="sldNum" sz="quarter" idx="4"/>
          </p:nvPr>
        </p:nvSpPr>
        <p:spPr bwMode="auto">
          <a:xfrm>
            <a:off x="1524000" y="62484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smtClean="0">
                <a:latin typeface="Arial" pitchFamily="34" charset="0"/>
                <a:cs typeface="Arial" pitchFamily="34" charset="0"/>
              </a:defRPr>
            </a:lvl1pPr>
          </a:lstStyle>
          <a:p>
            <a:pPr>
              <a:defRPr/>
            </a:pPr>
            <a:fld id="{1332CCEB-D9B9-41F8-9178-12D99E6082FF}" type="slidenum">
              <a:rPr lang="en-US" altLang="en-US"/>
              <a:pPr>
                <a:defRPr/>
              </a:pPr>
              <a:t>‹#›</a:t>
            </a:fld>
            <a:endParaRPr lang="en-US" altLang="en-US"/>
          </a:p>
        </p:txBody>
      </p:sp>
      <p:sp>
        <p:nvSpPr>
          <p:cNvPr id="1031"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p:spPr>
        <p:txBody>
          <a:bodyPr/>
          <a:lstStyle/>
          <a:p>
            <a:endParaRPr lang="mk-MK"/>
          </a:p>
        </p:txBody>
      </p:sp>
      <p:sp>
        <p:nvSpPr>
          <p:cNvPr id="1032" name="Oval 8"/>
          <p:cNvSpPr>
            <a:spLocks noChangeArrowheads="1"/>
          </p:cNvSpPr>
          <p:nvPr/>
        </p:nvSpPr>
        <p:spPr bwMode="auto">
          <a:xfrm>
            <a:off x="152400" y="838200"/>
            <a:ext cx="228600" cy="228600"/>
          </a:xfrm>
          <a:prstGeom prst="ellipse">
            <a:avLst/>
          </a:prstGeom>
          <a:solidFill>
            <a:schemeClr val="tx1"/>
          </a:solidFill>
          <a:ln w="9525">
            <a:noFill/>
            <a:round/>
            <a:headEnd/>
            <a:tailEnd/>
          </a:ln>
          <a:effectLst/>
        </p:spPr>
        <p:txBody>
          <a:bodyPr wrap="none" anchor="ctr"/>
          <a:lstStyle/>
          <a:p>
            <a:pPr algn="ctr"/>
            <a:endParaRPr lang="en-US" altLang="en-US" sz="2400">
              <a:latin typeface="Times New Roman" pitchFamily="18" charset="0"/>
            </a:endParaRPr>
          </a:p>
        </p:txBody>
      </p:sp>
      <p:sp>
        <p:nvSpPr>
          <p:cNvPr id="1033" name="Oval 9"/>
          <p:cNvSpPr>
            <a:spLocks noChangeArrowheads="1"/>
          </p:cNvSpPr>
          <p:nvPr/>
        </p:nvSpPr>
        <p:spPr bwMode="auto">
          <a:xfrm>
            <a:off x="539750" y="838200"/>
            <a:ext cx="228600" cy="228600"/>
          </a:xfrm>
          <a:prstGeom prst="ellipse">
            <a:avLst/>
          </a:prstGeom>
          <a:solidFill>
            <a:schemeClr val="accent1"/>
          </a:solidFill>
          <a:ln w="9525">
            <a:noFill/>
            <a:round/>
            <a:headEnd/>
            <a:tailEnd/>
          </a:ln>
          <a:effectLst/>
        </p:spPr>
        <p:txBody>
          <a:bodyPr wrap="none" anchor="ctr"/>
          <a:lstStyle/>
          <a:p>
            <a:pPr algn="ctr"/>
            <a:endParaRPr lang="en-US" altLang="en-US" sz="2400">
              <a:latin typeface="Times New Roman" pitchFamily="18" charset="0"/>
            </a:endParaRPr>
          </a:p>
        </p:txBody>
      </p:sp>
      <p:sp>
        <p:nvSpPr>
          <p:cNvPr id="1034" name="Oval 10"/>
          <p:cNvSpPr>
            <a:spLocks noChangeArrowheads="1"/>
          </p:cNvSpPr>
          <p:nvPr/>
        </p:nvSpPr>
        <p:spPr bwMode="auto">
          <a:xfrm>
            <a:off x="927100" y="838200"/>
            <a:ext cx="228600" cy="228600"/>
          </a:xfrm>
          <a:prstGeom prst="ellipse">
            <a:avLst/>
          </a:prstGeom>
          <a:solidFill>
            <a:schemeClr val="accent2"/>
          </a:solidFill>
          <a:ln w="9525">
            <a:noFill/>
            <a:round/>
            <a:headEnd/>
            <a:tailEnd/>
          </a:ln>
          <a:effectLst/>
        </p:spPr>
        <p:txBody>
          <a:bodyPr wrap="none" anchor="ctr"/>
          <a:lstStyle/>
          <a:p>
            <a:pPr algn="ctr"/>
            <a:endParaRPr lang="en-US" altLang="en-US" sz="240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690"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pitchFamily="34" charset="0"/>
          <a:cs typeface="Arial" pitchFamily="34" charset="0"/>
        </a:defRPr>
      </a:lvl2pPr>
      <a:lvl3pPr algn="l" rtl="0" eaLnBrk="0" fontAlgn="base" hangingPunct="0">
        <a:spcBef>
          <a:spcPct val="0"/>
        </a:spcBef>
        <a:spcAft>
          <a:spcPct val="0"/>
        </a:spcAft>
        <a:defRPr sz="4200">
          <a:solidFill>
            <a:schemeClr val="tx2"/>
          </a:solidFill>
          <a:latin typeface="Arial" pitchFamily="34" charset="0"/>
          <a:cs typeface="Arial" pitchFamily="34" charset="0"/>
        </a:defRPr>
      </a:lvl3pPr>
      <a:lvl4pPr algn="l" rtl="0" eaLnBrk="0" fontAlgn="base" hangingPunct="0">
        <a:spcBef>
          <a:spcPct val="0"/>
        </a:spcBef>
        <a:spcAft>
          <a:spcPct val="0"/>
        </a:spcAft>
        <a:defRPr sz="4200">
          <a:solidFill>
            <a:schemeClr val="tx2"/>
          </a:solidFill>
          <a:latin typeface="Arial" pitchFamily="34" charset="0"/>
          <a:cs typeface="Arial" pitchFamily="34" charset="0"/>
        </a:defRPr>
      </a:lvl4pPr>
      <a:lvl5pPr algn="l" rtl="0" eaLnBrk="0" fontAlgn="base" hangingPunct="0">
        <a:spcBef>
          <a:spcPct val="0"/>
        </a:spcBef>
        <a:spcAft>
          <a:spcPct val="0"/>
        </a:spcAft>
        <a:defRPr sz="4200">
          <a:solidFill>
            <a:schemeClr val="tx2"/>
          </a:solidFill>
          <a:latin typeface="Arial" pitchFamily="34" charset="0"/>
          <a:cs typeface="Arial" pitchFamily="34" charset="0"/>
        </a:defRPr>
      </a:lvl5pPr>
      <a:lvl6pPr marL="457200" algn="l" rtl="0" fontAlgn="base">
        <a:spcBef>
          <a:spcPct val="0"/>
        </a:spcBef>
        <a:spcAft>
          <a:spcPct val="0"/>
        </a:spcAft>
        <a:defRPr sz="4200">
          <a:solidFill>
            <a:schemeClr val="tx2"/>
          </a:solidFill>
          <a:latin typeface="Arial" pitchFamily="34" charset="0"/>
          <a:cs typeface="Arial" pitchFamily="34" charset="0"/>
        </a:defRPr>
      </a:lvl6pPr>
      <a:lvl7pPr marL="914400" algn="l" rtl="0" fontAlgn="base">
        <a:spcBef>
          <a:spcPct val="0"/>
        </a:spcBef>
        <a:spcAft>
          <a:spcPct val="0"/>
        </a:spcAft>
        <a:defRPr sz="4200">
          <a:solidFill>
            <a:schemeClr val="tx2"/>
          </a:solidFill>
          <a:latin typeface="Arial" pitchFamily="34" charset="0"/>
          <a:cs typeface="Arial" pitchFamily="34" charset="0"/>
        </a:defRPr>
      </a:lvl7pPr>
      <a:lvl8pPr marL="1371600" algn="l" rtl="0" fontAlgn="base">
        <a:spcBef>
          <a:spcPct val="0"/>
        </a:spcBef>
        <a:spcAft>
          <a:spcPct val="0"/>
        </a:spcAft>
        <a:defRPr sz="4200">
          <a:solidFill>
            <a:schemeClr val="tx2"/>
          </a:solidFill>
          <a:latin typeface="Arial" pitchFamily="34" charset="0"/>
          <a:cs typeface="Arial" pitchFamily="34" charset="0"/>
        </a:defRPr>
      </a:lvl8pPr>
      <a:lvl9pPr marL="1828800" algn="l" rtl="0" fontAlgn="base">
        <a:spcBef>
          <a:spcPct val="0"/>
        </a:spcBef>
        <a:spcAft>
          <a:spcPct val="0"/>
        </a:spcAft>
        <a:defRPr sz="42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l"/>
        <a:defRPr sz="2800">
          <a:solidFill>
            <a:schemeClr val="tx2"/>
          </a:solidFill>
          <a:latin typeface="+mn-lt"/>
          <a:cs typeface="+mn-cs"/>
        </a:defRPr>
      </a:lvl2pPr>
      <a:lvl3pPr marL="1143000" indent="-228600" algn="l" rtl="0" eaLnBrk="0" fontAlgn="base" hangingPunct="0">
        <a:spcBef>
          <a:spcPct val="20000"/>
        </a:spcBef>
        <a:spcAft>
          <a:spcPct val="0"/>
        </a:spcAft>
        <a:buClr>
          <a:schemeClr val="accent2"/>
        </a:buClr>
        <a:buChar char="•"/>
        <a:defRPr sz="2400">
          <a:solidFill>
            <a:schemeClr val="tx2"/>
          </a:solidFill>
          <a:latin typeface="+mn-lt"/>
          <a:cs typeface="+mn-cs"/>
        </a:defRPr>
      </a:lvl3pPr>
      <a:lvl4pPr marL="1600200" indent="-228600" algn="l" rtl="0" eaLnBrk="0" fontAlgn="base" hangingPunct="0">
        <a:spcBef>
          <a:spcPct val="20000"/>
        </a:spcBef>
        <a:spcAft>
          <a:spcPct val="0"/>
        </a:spcAft>
        <a:buClr>
          <a:schemeClr val="tx1"/>
        </a:buClr>
        <a:buChar char="•"/>
        <a:defRPr sz="2000">
          <a:solidFill>
            <a:schemeClr val="tx2"/>
          </a:solidFill>
          <a:latin typeface="+mn-lt"/>
          <a:cs typeface="+mn-cs"/>
        </a:defRPr>
      </a:lvl4pPr>
      <a:lvl5pPr marL="2057400" indent="-228600" algn="l" rtl="0" eaLnBrk="0" fontAlgn="base" hangingPunct="0">
        <a:spcBef>
          <a:spcPct val="20000"/>
        </a:spcBef>
        <a:spcAft>
          <a:spcPct val="0"/>
        </a:spcAft>
        <a:buChar char="•"/>
        <a:defRPr sz="2000">
          <a:solidFill>
            <a:schemeClr val="tx2"/>
          </a:solidFill>
          <a:latin typeface="+mn-lt"/>
          <a:cs typeface="+mn-cs"/>
        </a:defRPr>
      </a:lvl5pPr>
      <a:lvl6pPr marL="2514600" indent="-228600" algn="l" rtl="0" fontAlgn="base">
        <a:spcBef>
          <a:spcPct val="20000"/>
        </a:spcBef>
        <a:spcAft>
          <a:spcPct val="0"/>
        </a:spcAft>
        <a:buChar char="•"/>
        <a:defRPr sz="2000">
          <a:solidFill>
            <a:schemeClr val="tx2"/>
          </a:solidFill>
          <a:latin typeface="+mn-lt"/>
          <a:cs typeface="+mn-cs"/>
        </a:defRPr>
      </a:lvl6pPr>
      <a:lvl7pPr marL="2971800" indent="-228600" algn="l" rtl="0" fontAlgn="base">
        <a:spcBef>
          <a:spcPct val="20000"/>
        </a:spcBef>
        <a:spcAft>
          <a:spcPct val="0"/>
        </a:spcAft>
        <a:buChar char="•"/>
        <a:defRPr sz="2000">
          <a:solidFill>
            <a:schemeClr val="tx2"/>
          </a:solidFill>
          <a:latin typeface="+mn-lt"/>
          <a:cs typeface="+mn-cs"/>
        </a:defRPr>
      </a:lvl7pPr>
      <a:lvl8pPr marL="3429000" indent="-228600" algn="l" rtl="0" fontAlgn="base">
        <a:spcBef>
          <a:spcPct val="20000"/>
        </a:spcBef>
        <a:spcAft>
          <a:spcPct val="0"/>
        </a:spcAft>
        <a:buChar char="•"/>
        <a:defRPr sz="2000">
          <a:solidFill>
            <a:schemeClr val="tx2"/>
          </a:solidFill>
          <a:latin typeface="+mn-lt"/>
          <a:cs typeface="+mn-cs"/>
        </a:defRPr>
      </a:lvl8pPr>
      <a:lvl9pPr marL="3886200" indent="-228600" algn="l" rtl="0" fontAlgn="base">
        <a:spcBef>
          <a:spcPct val="20000"/>
        </a:spcBef>
        <a:spcAft>
          <a:spcPct val="0"/>
        </a:spcAft>
        <a:buChar char="•"/>
        <a:defRPr sz="2000">
          <a:solidFill>
            <a:schemeClr val="tx2"/>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Slide Number Placeholder 3"/>
          <p:cNvSpPr>
            <a:spLocks noGrp="1"/>
          </p:cNvSpPr>
          <p:nvPr>
            <p:ph type="sldNum" sz="quarter" idx="12"/>
          </p:nvPr>
        </p:nvSpPr>
        <p:spPr>
          <a:noFill/>
          <a:ln>
            <a:miter lim="800000"/>
            <a:headEnd/>
            <a:tailEnd/>
          </a:ln>
        </p:spPr>
        <p:txBody>
          <a:bodyPr/>
          <a:lstStyle/>
          <a:p>
            <a:fld id="{2411E40B-9A91-42F3-A555-92E26C370E1B}" type="slidenum">
              <a:rPr lang="en-US" altLang="en-US">
                <a:latin typeface="Arial" charset="0"/>
                <a:cs typeface="Arial" charset="0"/>
              </a:rPr>
              <a:pPr/>
              <a:t>1</a:t>
            </a:fld>
            <a:endParaRPr lang="en-US" altLang="en-US">
              <a:latin typeface="Arial" charset="0"/>
              <a:cs typeface="Arial" charset="0"/>
            </a:endParaRPr>
          </a:p>
        </p:txBody>
      </p:sp>
      <p:sp>
        <p:nvSpPr>
          <p:cNvPr id="3075" name="Rectangle 8"/>
          <p:cNvSpPr>
            <a:spLocks noChangeArrowheads="1"/>
          </p:cNvSpPr>
          <p:nvPr/>
        </p:nvSpPr>
        <p:spPr bwMode="auto">
          <a:xfrm>
            <a:off x="285750" y="1065243"/>
            <a:ext cx="8572500" cy="4524315"/>
          </a:xfrm>
          <a:prstGeom prst="rect">
            <a:avLst/>
          </a:prstGeom>
          <a:noFill/>
          <a:ln w="12700" cap="sq">
            <a:noFill/>
            <a:miter lim="800000"/>
            <a:headEnd type="none" w="sm" len="sm"/>
            <a:tailEnd type="none" w="sm" len="sm"/>
          </a:ln>
        </p:spPr>
        <p:txBody>
          <a:bodyPr anchor="ctr">
            <a:spAutoFit/>
          </a:bodyPr>
          <a:lstStyle/>
          <a:p>
            <a:pPr algn="ctr"/>
            <a:endParaRPr lang="mk-MK" altLang="en-US" sz="2400" b="1" dirty="0">
              <a:solidFill>
                <a:schemeClr val="tx2"/>
              </a:solidFill>
            </a:endParaRPr>
          </a:p>
          <a:p>
            <a:pPr algn="ctr"/>
            <a:r>
              <a:rPr lang="en-US" altLang="en-US" sz="2400" b="1" dirty="0" smtClean="0">
                <a:solidFill>
                  <a:schemeClr val="tx2"/>
                </a:solidFill>
              </a:rPr>
              <a:t>REVIEW PROCEDURES IN THE CONTRACT AWARD PROCEDURES</a:t>
            </a:r>
            <a:endParaRPr lang="mk-MK" altLang="en-US" sz="2400" b="1" dirty="0" smtClean="0">
              <a:solidFill>
                <a:schemeClr val="tx2"/>
              </a:solidFill>
            </a:endParaRPr>
          </a:p>
          <a:p>
            <a:pPr algn="ctr"/>
            <a:r>
              <a:rPr lang="en-GB" altLang="en-US" sz="2400" dirty="0" smtClean="0">
                <a:solidFill>
                  <a:schemeClr val="tx2"/>
                </a:solidFill>
              </a:rPr>
              <a:t> </a:t>
            </a:r>
            <a:endParaRPr lang="mk-MK" altLang="en-US" sz="2400" dirty="0">
              <a:solidFill>
                <a:schemeClr val="tx2"/>
              </a:solidFill>
            </a:endParaRPr>
          </a:p>
          <a:p>
            <a:pPr algn="ctr"/>
            <a:endParaRPr lang="mk-MK" altLang="en-US" sz="2400" b="1" dirty="0">
              <a:solidFill>
                <a:schemeClr val="tx2"/>
              </a:solidFill>
            </a:endParaRPr>
          </a:p>
          <a:p>
            <a:pPr algn="ctr"/>
            <a:endParaRPr lang="mk-MK" altLang="en-US" sz="2400" b="1" dirty="0">
              <a:solidFill>
                <a:schemeClr val="tx2"/>
              </a:solidFill>
            </a:endParaRPr>
          </a:p>
          <a:p>
            <a:pPr algn="ctr"/>
            <a:endParaRPr kumimoji="1" lang="mk-MK" altLang="en-US" sz="3600" b="1" dirty="0">
              <a:solidFill>
                <a:schemeClr val="tx2"/>
              </a:solidFill>
            </a:endParaRPr>
          </a:p>
          <a:p>
            <a:pPr algn="ctr"/>
            <a:r>
              <a:rPr kumimoji="1" lang="mk-MK" altLang="en-US" b="1" dirty="0">
                <a:solidFill>
                  <a:schemeClr val="tx2"/>
                </a:solidFill>
              </a:rPr>
              <a:t>                                                                 </a:t>
            </a:r>
            <a:endParaRPr kumimoji="1" lang="en-US" altLang="en-US" b="1" dirty="0">
              <a:solidFill>
                <a:schemeClr val="tx2"/>
              </a:solidFill>
            </a:endParaRPr>
          </a:p>
          <a:p>
            <a:pPr algn="ctr"/>
            <a:endParaRPr kumimoji="1" lang="en-US" altLang="en-US" b="1" dirty="0">
              <a:solidFill>
                <a:schemeClr val="tx2"/>
              </a:solidFill>
            </a:endParaRPr>
          </a:p>
          <a:p>
            <a:pPr algn="ctr"/>
            <a:r>
              <a:rPr kumimoji="1" lang="en-US" altLang="en-US" b="1" dirty="0">
                <a:solidFill>
                  <a:schemeClr val="tx2"/>
                </a:solidFill>
              </a:rPr>
              <a:t>				      </a:t>
            </a:r>
            <a:r>
              <a:rPr kumimoji="1" lang="en-US" altLang="en-US" b="1" dirty="0" smtClean="0">
                <a:solidFill>
                  <a:schemeClr val="tx2"/>
                </a:solidFill>
              </a:rPr>
              <a:t> </a:t>
            </a:r>
            <a:r>
              <a:rPr kumimoji="1" lang="en-US" altLang="en-US" dirty="0" smtClean="0">
                <a:solidFill>
                  <a:schemeClr val="tx2"/>
                </a:solidFill>
              </a:rPr>
              <a:t>State Appeals Commission </a:t>
            </a:r>
          </a:p>
          <a:p>
            <a:pPr marL="3943350" algn="ctr"/>
            <a:r>
              <a:rPr kumimoji="1" lang="en-US" altLang="en-US" dirty="0" smtClean="0">
                <a:solidFill>
                  <a:schemeClr val="tx2"/>
                </a:solidFill>
              </a:rPr>
              <a:t>on Public Procurement </a:t>
            </a:r>
            <a:r>
              <a:rPr kumimoji="1" lang="mk-MK" altLang="en-US" dirty="0" smtClean="0">
                <a:solidFill>
                  <a:schemeClr val="tx2"/>
                </a:solidFill>
              </a:rPr>
              <a:t> </a:t>
            </a:r>
            <a:endParaRPr kumimoji="1" lang="en-US" altLang="en-US" dirty="0" smtClean="0">
              <a:solidFill>
                <a:schemeClr val="tx2"/>
              </a:solidFill>
            </a:endParaRPr>
          </a:p>
          <a:p>
            <a:pPr algn="ctr"/>
            <a:r>
              <a:rPr kumimoji="1" lang="mk-MK" altLang="en-US" dirty="0" smtClean="0">
                <a:solidFill>
                  <a:schemeClr val="tx2"/>
                </a:solidFill>
              </a:rPr>
              <a:t>				</a:t>
            </a:r>
          </a:p>
          <a:p>
            <a:pPr algn="ctr"/>
            <a:r>
              <a:rPr kumimoji="1" lang="mk-MK" altLang="en-US" dirty="0">
                <a:solidFill>
                  <a:schemeClr val="tx2"/>
                </a:solidFill>
              </a:rPr>
              <a:t>				       </a:t>
            </a:r>
            <a:r>
              <a:rPr kumimoji="1" lang="en-GB" altLang="en-US" dirty="0" smtClean="0">
                <a:solidFill>
                  <a:schemeClr val="tx2"/>
                </a:solidFill>
              </a:rPr>
              <a:t>The Republic of Macedonia</a:t>
            </a:r>
            <a:endParaRPr kumimoji="1" lang="mk-MK" altLang="en-US" dirty="0">
              <a:solidFill>
                <a:schemeClr val="tx2"/>
              </a:solidFill>
            </a:endParaRP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miter lim="800000"/>
            <a:headEnd/>
            <a:tailEnd/>
          </a:ln>
        </p:spPr>
        <p:txBody>
          <a:bodyPr/>
          <a:lstStyle/>
          <a:p>
            <a:fld id="{240351E7-042D-40CD-8CDE-172246929F5C}" type="slidenum">
              <a:rPr lang="en-US" altLang="en-US">
                <a:latin typeface="Arial" charset="0"/>
                <a:cs typeface="Arial" charset="0"/>
              </a:rPr>
              <a:pPr/>
              <a:t>10</a:t>
            </a:fld>
            <a:endParaRPr lang="en-US" altLang="en-US">
              <a:latin typeface="Arial" charset="0"/>
              <a:cs typeface="Arial" charset="0"/>
            </a:endParaRPr>
          </a:p>
        </p:txBody>
      </p:sp>
      <p:sp>
        <p:nvSpPr>
          <p:cNvPr id="12291" name="Rectangle 2"/>
          <p:cNvSpPr>
            <a:spLocks noGrp="1" noChangeArrowheads="1"/>
          </p:cNvSpPr>
          <p:nvPr>
            <p:ph type="title"/>
          </p:nvPr>
        </p:nvSpPr>
        <p:spPr/>
        <p:txBody>
          <a:bodyPr/>
          <a:lstStyle/>
          <a:p>
            <a:pPr lvl="0" algn="ctr" eaLnBrk="1" hangingPunct="1"/>
            <a:r>
              <a:rPr lang="en-GB" altLang="en-US" sz="2400" noProof="0" smtClean="0">
                <a:latin typeface="Times New Roman" pitchFamily="18" charset="0"/>
              </a:rPr>
              <a:t>Practical Application of the Law on Public Procurement, Challenges, Problems and Future Plans </a:t>
            </a:r>
            <a:br>
              <a:rPr lang="en-GB" altLang="en-US" sz="2400" noProof="0" smtClean="0">
                <a:latin typeface="Times New Roman" pitchFamily="18" charset="0"/>
              </a:rPr>
            </a:br>
            <a:endParaRPr lang="en-GB" altLang="en-US" sz="2400" noProof="0" smtClean="0">
              <a:latin typeface="Times New Roman" pitchFamily="18" charset="0"/>
            </a:endParaRPr>
          </a:p>
        </p:txBody>
      </p:sp>
      <p:sp>
        <p:nvSpPr>
          <p:cNvPr id="12292" name="Rectangle 3"/>
          <p:cNvSpPr>
            <a:spLocks noGrp="1" noChangeArrowheads="1"/>
          </p:cNvSpPr>
          <p:nvPr>
            <p:ph type="body" idx="1"/>
          </p:nvPr>
        </p:nvSpPr>
        <p:spPr/>
        <p:txBody>
          <a:bodyPr/>
          <a:lstStyle/>
          <a:p>
            <a:pPr algn="just" eaLnBrk="1" hangingPunct="1">
              <a:lnSpc>
                <a:spcPct val="90000"/>
              </a:lnSpc>
              <a:buFontTx/>
              <a:buChar char="-"/>
            </a:pPr>
            <a:r>
              <a:rPr lang="en-GB" altLang="en-US" sz="1600" spc="-100" noProof="0" smtClean="0">
                <a:latin typeface="Times New Roman" pitchFamily="18" charset="0"/>
              </a:rPr>
              <a:t>The tender documentation and technical specification prepared by the contracting authority contain omissions that lead to lodging appeals;</a:t>
            </a:r>
          </a:p>
          <a:p>
            <a:pPr algn="just" eaLnBrk="1" hangingPunct="1">
              <a:lnSpc>
                <a:spcPct val="90000"/>
              </a:lnSpc>
              <a:buNone/>
            </a:pPr>
            <a:endParaRPr lang="en-GB" altLang="en-US" sz="1600" spc="-100" noProof="0" smtClean="0">
              <a:latin typeface="Times New Roman" pitchFamily="18" charset="0"/>
            </a:endParaRPr>
          </a:p>
          <a:p>
            <a:pPr algn="just" eaLnBrk="1" hangingPunct="1">
              <a:lnSpc>
                <a:spcPct val="90000"/>
              </a:lnSpc>
              <a:buFontTx/>
              <a:buChar char="-"/>
            </a:pPr>
            <a:r>
              <a:rPr lang="en-GB" altLang="en-US" sz="1600" spc="-100" noProof="0" smtClean="0">
                <a:latin typeface="Times New Roman" pitchFamily="18" charset="0"/>
              </a:rPr>
              <a:t>The number of appeals in the current year has increased, after the Public Procurement Council commenced its operations;</a:t>
            </a:r>
          </a:p>
          <a:p>
            <a:pPr algn="just" eaLnBrk="1" hangingPunct="1">
              <a:lnSpc>
                <a:spcPct val="90000"/>
              </a:lnSpc>
              <a:buNone/>
            </a:pPr>
            <a:endParaRPr lang="en-GB" altLang="en-US" sz="1600" spc="-100" noProof="0" smtClean="0">
              <a:latin typeface="Times New Roman" pitchFamily="18" charset="0"/>
            </a:endParaRPr>
          </a:p>
          <a:p>
            <a:pPr algn="just" eaLnBrk="1" hangingPunct="1">
              <a:lnSpc>
                <a:spcPct val="90000"/>
              </a:lnSpc>
              <a:buFontTx/>
              <a:buChar char="-"/>
            </a:pPr>
            <a:r>
              <a:rPr lang="en-GB" altLang="en-US" sz="1600" spc="-100" noProof="0" smtClean="0">
                <a:latin typeface="Times New Roman" pitchFamily="18" charset="0"/>
              </a:rPr>
              <a:t>The contracting authorities appear as appellants before the State Appeals Commission on Public Procurement;</a:t>
            </a:r>
          </a:p>
          <a:p>
            <a:pPr algn="just" eaLnBrk="1" hangingPunct="1">
              <a:lnSpc>
                <a:spcPct val="90000"/>
              </a:lnSpc>
              <a:buNone/>
            </a:pPr>
            <a:endParaRPr lang="en-GB" altLang="en-US" sz="1600" spc="-100" noProof="0" smtClean="0">
              <a:latin typeface="Times New Roman" pitchFamily="18" charset="0"/>
            </a:endParaRPr>
          </a:p>
          <a:p>
            <a:pPr algn="just" eaLnBrk="1" hangingPunct="1">
              <a:lnSpc>
                <a:spcPct val="90000"/>
              </a:lnSpc>
              <a:buFontTx/>
              <a:buChar char="-"/>
            </a:pPr>
            <a:r>
              <a:rPr lang="en-GB" altLang="en-US" sz="1600" spc="-100" noProof="0" smtClean="0">
                <a:latin typeface="Times New Roman" pitchFamily="18" charset="0"/>
              </a:rPr>
              <a:t>The market research as a potential problem for the contracting authority;</a:t>
            </a:r>
          </a:p>
          <a:p>
            <a:pPr algn="just" eaLnBrk="1" hangingPunct="1">
              <a:lnSpc>
                <a:spcPct val="90000"/>
              </a:lnSpc>
              <a:buNone/>
            </a:pPr>
            <a:r>
              <a:rPr lang="en-GB" altLang="en-US" sz="1600" spc="-100" noProof="0" smtClean="0">
                <a:latin typeface="Times New Roman" pitchFamily="18" charset="0"/>
              </a:rPr>
              <a:t>     </a:t>
            </a:r>
          </a:p>
          <a:p>
            <a:pPr algn="just" eaLnBrk="1" hangingPunct="1">
              <a:lnSpc>
                <a:spcPct val="90000"/>
              </a:lnSpc>
              <a:buFontTx/>
              <a:buChar char="-"/>
            </a:pPr>
            <a:r>
              <a:rPr lang="en-GB" altLang="en-US" sz="1600" spc="-100" noProof="0" smtClean="0">
                <a:latin typeface="Times New Roman" pitchFamily="18" charset="0"/>
              </a:rPr>
              <a:t>The number of participants in the contract award procedures has decreased. </a:t>
            </a:r>
          </a:p>
          <a:p>
            <a:pPr eaLnBrk="1" hangingPunct="1">
              <a:lnSpc>
                <a:spcPct val="90000"/>
              </a:lnSpc>
              <a:buFontTx/>
              <a:buChar char="-"/>
            </a:pPr>
            <a:endParaRPr lang="en-GB" altLang="en-US" sz="1600" noProof="0" smtClean="0">
              <a:latin typeface="Times New Roman" pitchFamily="18" charset="0"/>
            </a:endParaRPr>
          </a:p>
          <a:p>
            <a:pPr eaLnBrk="1" hangingPunct="1">
              <a:lnSpc>
                <a:spcPct val="90000"/>
              </a:lnSpc>
              <a:buFontTx/>
              <a:buChar char="-"/>
            </a:pPr>
            <a:endParaRPr lang="en-GB" altLang="en-US" sz="1600" noProof="0" smtClean="0">
              <a:latin typeface="Times New Roman" pitchFamily="18" charset="0"/>
            </a:endParaRPr>
          </a:p>
          <a:p>
            <a:pPr eaLnBrk="1" hangingPunct="1">
              <a:lnSpc>
                <a:spcPct val="90000"/>
              </a:lnSpc>
              <a:buFontTx/>
              <a:buChar char="-"/>
            </a:pPr>
            <a:endParaRPr lang="en-GB" altLang="en-US" sz="1600" noProof="0" smtClean="0">
              <a:latin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a:ln>
            <a:miter lim="800000"/>
            <a:headEnd/>
            <a:tailEnd/>
          </a:ln>
        </p:spPr>
        <p:txBody>
          <a:bodyPr/>
          <a:lstStyle/>
          <a:p>
            <a:fld id="{5C029F67-8486-468F-BF42-87CA9D203202}" type="slidenum">
              <a:rPr lang="en-US" altLang="en-US">
                <a:latin typeface="Arial" charset="0"/>
                <a:cs typeface="Arial" charset="0"/>
              </a:rPr>
              <a:pPr/>
              <a:t>11</a:t>
            </a:fld>
            <a:endParaRPr lang="en-US" altLang="en-US">
              <a:latin typeface="Arial" charset="0"/>
              <a:cs typeface="Arial" charset="0"/>
            </a:endParaRPr>
          </a:p>
        </p:txBody>
      </p:sp>
      <p:sp>
        <p:nvSpPr>
          <p:cNvPr id="13315" name="Rectangle 2"/>
          <p:cNvSpPr>
            <a:spLocks noGrp="1" noChangeArrowheads="1"/>
          </p:cNvSpPr>
          <p:nvPr>
            <p:ph type="title"/>
          </p:nvPr>
        </p:nvSpPr>
        <p:spPr/>
        <p:txBody>
          <a:bodyPr/>
          <a:lstStyle/>
          <a:p>
            <a:pPr algn="ctr" eaLnBrk="1" hangingPunct="1"/>
            <a:r>
              <a:rPr lang="en-GB" altLang="en-US" sz="2400" noProof="0" smtClean="0">
                <a:latin typeface="Times New Roman" pitchFamily="18" charset="0"/>
              </a:rPr>
              <a:t>Practical Application of the Law on Public Procurement, Challenges, Problems and Future Plans </a:t>
            </a:r>
          </a:p>
        </p:txBody>
      </p:sp>
      <p:sp>
        <p:nvSpPr>
          <p:cNvPr id="13316" name="Rectangle 3"/>
          <p:cNvSpPr>
            <a:spLocks noGrp="1" noChangeArrowheads="1"/>
          </p:cNvSpPr>
          <p:nvPr>
            <p:ph type="body" idx="1"/>
          </p:nvPr>
        </p:nvSpPr>
        <p:spPr/>
        <p:txBody>
          <a:bodyPr/>
          <a:lstStyle/>
          <a:p>
            <a:pPr algn="just" eaLnBrk="1" hangingPunct="1">
              <a:buFontTx/>
              <a:buNone/>
            </a:pPr>
            <a:r>
              <a:rPr lang="en-GB" altLang="en-US" sz="2100" noProof="0" smtClean="0">
                <a:latin typeface="Times New Roman" pitchFamily="18" charset="0"/>
              </a:rPr>
              <a:t>- 	Insufficient number of experts included in the procedure before the Public Procurement Council; </a:t>
            </a:r>
          </a:p>
          <a:p>
            <a:pPr algn="just" eaLnBrk="1" hangingPunct="1">
              <a:buFontTx/>
              <a:buNone/>
            </a:pPr>
            <a:endParaRPr lang="en-GB" altLang="en-US" sz="2100" noProof="0" smtClean="0">
              <a:latin typeface="Times New Roman" pitchFamily="18" charset="0"/>
            </a:endParaRPr>
          </a:p>
          <a:p>
            <a:pPr algn="just" eaLnBrk="1" hangingPunct="1">
              <a:buFontTx/>
              <a:buNone/>
            </a:pPr>
            <a:r>
              <a:rPr lang="en-GB" altLang="en-US" sz="2100" noProof="0" smtClean="0">
                <a:latin typeface="Times New Roman" pitchFamily="18" charset="0"/>
              </a:rPr>
              <a:t>-	Short time limit for decision-making of the State Appeals Commission on Public Procurement upon an appeal lodged against a decision adopted by the Public Procurement Council;</a:t>
            </a:r>
          </a:p>
          <a:p>
            <a:pPr algn="just" eaLnBrk="1" hangingPunct="1">
              <a:buFontTx/>
              <a:buNone/>
            </a:pPr>
            <a:endParaRPr lang="en-GB" altLang="en-US" sz="2100" noProof="0" smtClean="0">
              <a:latin typeface="Times New Roman" pitchFamily="18" charset="0"/>
            </a:endParaRPr>
          </a:p>
          <a:p>
            <a:pPr algn="just" eaLnBrk="1" hangingPunct="1">
              <a:buFontTx/>
              <a:buNone/>
            </a:pPr>
            <a:r>
              <a:rPr lang="en-GB" altLang="en-US" sz="2100" noProof="0" smtClean="0">
                <a:latin typeface="Times New Roman" pitchFamily="18" charset="0"/>
              </a:rPr>
              <a:t>- 	Frequent amendments to the legal provisions.</a:t>
            </a:r>
          </a:p>
          <a:p>
            <a:pPr eaLnBrk="1" hangingPunct="1">
              <a:buFontTx/>
              <a:buNone/>
            </a:pPr>
            <a:endParaRPr lang="en-GB" altLang="en-US" sz="2100" noProof="0" smtClean="0">
              <a:latin typeface="Times New Roman" pitchFamily="18" charset="0"/>
            </a:endParaRPr>
          </a:p>
          <a:p>
            <a:pPr eaLnBrk="1" hangingPunct="1">
              <a:buFontTx/>
              <a:buNone/>
            </a:pPr>
            <a:endParaRPr lang="en-GB" altLang="en-US" sz="2100" noProof="0" smtClean="0">
              <a:latin typeface="Times New Roman" pitchFamily="18" charset="0"/>
            </a:endParaRPr>
          </a:p>
          <a:p>
            <a:pPr eaLnBrk="1" hangingPunct="1">
              <a:buFontTx/>
              <a:buChar char="-"/>
            </a:pPr>
            <a:endParaRPr lang="en-GB" altLang="en-US" sz="2100" noProof="0" smtClean="0">
              <a:latin typeface="Times New Roman" pitchFamily="18" charset="0"/>
            </a:endParaRPr>
          </a:p>
          <a:p>
            <a:pPr eaLnBrk="1" hangingPunct="1"/>
            <a:endParaRPr lang="en-GB" altLang="en-US" sz="2100" noProof="0" smtClean="0">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5"/>
          <p:cNvSpPr>
            <a:spLocks noGrp="1"/>
          </p:cNvSpPr>
          <p:nvPr>
            <p:ph type="sldNum" sz="quarter" idx="12"/>
          </p:nvPr>
        </p:nvSpPr>
        <p:spPr>
          <a:noFill/>
          <a:ln>
            <a:miter lim="800000"/>
            <a:headEnd/>
            <a:tailEnd/>
          </a:ln>
        </p:spPr>
        <p:txBody>
          <a:bodyPr/>
          <a:lstStyle/>
          <a:p>
            <a:fld id="{CEBDBD5C-8629-4D41-839A-399BBEEAB4F1}" type="slidenum">
              <a:rPr lang="en-US" altLang="en-US">
                <a:latin typeface="Arial" charset="0"/>
                <a:cs typeface="Arial" charset="0"/>
              </a:rPr>
              <a:pPr/>
              <a:t>12</a:t>
            </a:fld>
            <a:endParaRPr lang="en-US" altLang="en-US">
              <a:latin typeface="Arial" charset="0"/>
              <a:cs typeface="Arial" charset="0"/>
            </a:endParaRPr>
          </a:p>
        </p:txBody>
      </p:sp>
      <p:sp>
        <p:nvSpPr>
          <p:cNvPr id="14339" name="Rectangle 2"/>
          <p:cNvSpPr>
            <a:spLocks noGrp="1" noChangeArrowheads="1"/>
          </p:cNvSpPr>
          <p:nvPr>
            <p:ph type="title"/>
          </p:nvPr>
        </p:nvSpPr>
        <p:spPr>
          <a:xfrm>
            <a:off x="1476375" y="260350"/>
            <a:ext cx="7010400" cy="1152525"/>
          </a:xfrm>
        </p:spPr>
        <p:txBody>
          <a:bodyPr/>
          <a:lstStyle/>
          <a:p>
            <a:pPr algn="ctr" eaLnBrk="1" hangingPunct="1"/>
            <a:r>
              <a:rPr lang="en-GB" altLang="en-US" sz="2400" noProof="0" smtClean="0">
                <a:latin typeface="Times New Roman" pitchFamily="18" charset="0"/>
              </a:rPr>
              <a:t>Practical Application of the Law on Public Procurement, Challenges, Problems and Future Plans </a:t>
            </a:r>
          </a:p>
        </p:txBody>
      </p:sp>
      <p:sp>
        <p:nvSpPr>
          <p:cNvPr id="14340" name="Rectangle 3"/>
          <p:cNvSpPr>
            <a:spLocks noGrp="1" noChangeArrowheads="1"/>
          </p:cNvSpPr>
          <p:nvPr>
            <p:ph type="body" idx="1"/>
          </p:nvPr>
        </p:nvSpPr>
        <p:spPr/>
        <p:txBody>
          <a:bodyPr/>
          <a:lstStyle/>
          <a:p>
            <a:pPr algn="just" eaLnBrk="1" hangingPunct="1">
              <a:lnSpc>
                <a:spcPct val="80000"/>
              </a:lnSpc>
            </a:pPr>
            <a:r>
              <a:rPr lang="en-GB" altLang="en-US" sz="2000" noProof="0" smtClean="0"/>
              <a:t>Lack of knowledge on the part of the economic operators as to the stage of the review procedure when they may lodge an appeal (appeals that are not timely or allowed);</a:t>
            </a:r>
          </a:p>
          <a:p>
            <a:pPr algn="just" eaLnBrk="1" hangingPunct="1">
              <a:lnSpc>
                <a:spcPct val="80000"/>
              </a:lnSpc>
              <a:buNone/>
            </a:pPr>
            <a:endParaRPr lang="en-GB" altLang="en-US" sz="2000" noProof="0" smtClean="0"/>
          </a:p>
          <a:p>
            <a:pPr algn="just" eaLnBrk="1" hangingPunct="1">
              <a:lnSpc>
                <a:spcPct val="80000"/>
              </a:lnSpc>
            </a:pPr>
            <a:r>
              <a:rPr lang="en-GB" altLang="en-US" sz="2000" noProof="0" smtClean="0"/>
              <a:t>The economic operators indicate unfounded complaint allegations without inspecting the case files;  </a:t>
            </a:r>
          </a:p>
          <a:p>
            <a:pPr algn="just" eaLnBrk="1" hangingPunct="1">
              <a:lnSpc>
                <a:spcPct val="80000"/>
              </a:lnSpc>
              <a:buNone/>
            </a:pPr>
            <a:endParaRPr lang="en-GB" altLang="en-US" sz="2000" noProof="0" smtClean="0"/>
          </a:p>
          <a:p>
            <a:pPr algn="just" eaLnBrk="1" hangingPunct="1">
              <a:lnSpc>
                <a:spcPct val="80000"/>
              </a:lnSpc>
            </a:pPr>
            <a:r>
              <a:rPr lang="en-GB" altLang="en-US" sz="2000" noProof="0" smtClean="0"/>
              <a:t>The appellants believe that they should be declared as the winning tenderers because they have offered the lowest price, although they had an unacceptable tender, or the selection criterion also included the most economically advantageous tender and not the price only.</a:t>
            </a:r>
            <a:endParaRPr lang="en-GB" altLang="en-US" sz="2100" noProof="0" smtClean="0"/>
          </a:p>
          <a:p>
            <a:pPr eaLnBrk="1" hangingPunct="1">
              <a:lnSpc>
                <a:spcPct val="80000"/>
              </a:lnSpc>
            </a:pPr>
            <a:endParaRPr lang="en-GB" altLang="en-US" sz="2100" noProof="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a:noFill/>
          <a:ln>
            <a:miter lim="800000"/>
            <a:headEnd/>
            <a:tailEnd/>
          </a:ln>
        </p:spPr>
        <p:txBody>
          <a:bodyPr/>
          <a:lstStyle/>
          <a:p>
            <a:fld id="{8CD8AE2D-6C44-47F4-BB6D-71957698C6C7}" type="slidenum">
              <a:rPr lang="en-US" altLang="en-US">
                <a:latin typeface="Arial" charset="0"/>
                <a:cs typeface="Arial" charset="0"/>
              </a:rPr>
              <a:pPr/>
              <a:t>13</a:t>
            </a:fld>
            <a:endParaRPr lang="en-US" altLang="en-US">
              <a:latin typeface="Arial" charset="0"/>
              <a:cs typeface="Arial" charset="0"/>
            </a:endParaRPr>
          </a:p>
        </p:txBody>
      </p:sp>
      <p:sp>
        <p:nvSpPr>
          <p:cNvPr id="15363" name="Rectangle 2"/>
          <p:cNvSpPr>
            <a:spLocks noGrp="1" noChangeArrowheads="1"/>
          </p:cNvSpPr>
          <p:nvPr>
            <p:ph type="title"/>
          </p:nvPr>
        </p:nvSpPr>
        <p:spPr>
          <a:xfrm>
            <a:off x="1547813" y="188913"/>
            <a:ext cx="7010400" cy="1527175"/>
          </a:xfrm>
        </p:spPr>
        <p:txBody>
          <a:bodyPr/>
          <a:lstStyle/>
          <a:p>
            <a:pPr algn="ctr" eaLnBrk="1" hangingPunct="1"/>
            <a:r>
              <a:rPr lang="en-GB" altLang="en-US" sz="2400" noProof="0" smtClean="0">
                <a:latin typeface="Times New Roman" pitchFamily="18" charset="0"/>
              </a:rPr>
              <a:t>Practical Application of the Law on Public Procurement, Challenges, Problems and Future Plans </a:t>
            </a:r>
          </a:p>
        </p:txBody>
      </p:sp>
      <p:sp>
        <p:nvSpPr>
          <p:cNvPr id="15364" name="Rectangle 3"/>
          <p:cNvSpPr>
            <a:spLocks noGrp="1" noChangeArrowheads="1"/>
          </p:cNvSpPr>
          <p:nvPr>
            <p:ph type="body" idx="1"/>
          </p:nvPr>
        </p:nvSpPr>
        <p:spPr/>
        <p:txBody>
          <a:bodyPr/>
          <a:lstStyle/>
          <a:p>
            <a:pPr eaLnBrk="1" hangingPunct="1">
              <a:buFontTx/>
              <a:buChar char="-"/>
            </a:pPr>
            <a:r>
              <a:rPr lang="en-GB" sz="2000" noProof="0" smtClean="0"/>
              <a:t>Education;</a:t>
            </a:r>
            <a:endParaRPr lang="en-GB" altLang="en-US" sz="2000" noProof="0" smtClean="0"/>
          </a:p>
          <a:p>
            <a:pPr eaLnBrk="1" hangingPunct="1">
              <a:buFontTx/>
              <a:buChar char="-"/>
            </a:pPr>
            <a:endParaRPr lang="en-GB" altLang="en-US" sz="2000" noProof="0" smtClean="0"/>
          </a:p>
          <a:p>
            <a:pPr eaLnBrk="1" hangingPunct="1">
              <a:buFontTx/>
              <a:buChar char="-"/>
            </a:pPr>
            <a:r>
              <a:rPr lang="en-GB" sz="2000" noProof="0" smtClean="0"/>
              <a:t>Cooperation;</a:t>
            </a:r>
            <a:endParaRPr lang="en-GB" altLang="en-US" sz="2000" noProof="0" smtClean="0"/>
          </a:p>
          <a:p>
            <a:pPr eaLnBrk="1" hangingPunct="1">
              <a:buFontTx/>
              <a:buChar char="-"/>
            </a:pPr>
            <a:endParaRPr lang="en-GB" altLang="en-US" sz="2000" noProof="0" smtClean="0"/>
          </a:p>
          <a:p>
            <a:pPr algn="just" eaLnBrk="1" hangingPunct="1">
              <a:buFontTx/>
              <a:buChar char="-"/>
            </a:pPr>
            <a:r>
              <a:rPr lang="en-GB" altLang="en-US" sz="2000" spc="-100" noProof="0" smtClean="0"/>
              <a:t>Establishing an electronic data exchange system between the institutions of the public procurement system in the Republic of Macedonia;</a:t>
            </a:r>
          </a:p>
          <a:p>
            <a:pPr eaLnBrk="1" hangingPunct="1">
              <a:buFontTx/>
              <a:buChar char="-"/>
            </a:pPr>
            <a:endParaRPr lang="en-GB" altLang="en-US" sz="2000" noProof="0" smtClean="0"/>
          </a:p>
          <a:p>
            <a:pPr eaLnBrk="1" hangingPunct="1">
              <a:buFontTx/>
              <a:buChar char="-"/>
            </a:pPr>
            <a:r>
              <a:rPr lang="en-GB" altLang="en-US" sz="2000" noProof="0" smtClean="0"/>
              <a:t>Proposals for improvement of the legislation</a:t>
            </a:r>
          </a:p>
          <a:p>
            <a:pPr eaLnBrk="1" hangingPunct="1">
              <a:buNone/>
            </a:pPr>
            <a:endParaRPr lang="en-GB" altLang="en-US" sz="2000" noProof="0" smtClean="0"/>
          </a:p>
          <a:p>
            <a:pPr eaLnBrk="1" hangingPunct="1">
              <a:buFontTx/>
              <a:buChar char="-"/>
            </a:pPr>
            <a:r>
              <a:rPr lang="en-GB" sz="2000" noProof="0" smtClean="0"/>
              <a:t>Exchange of experiences.</a:t>
            </a:r>
            <a:endParaRPr lang="en-GB" altLang="en-US" sz="2000" noProof="0" smtClean="0"/>
          </a:p>
          <a:p>
            <a:pPr eaLnBrk="1" hangingPunct="1">
              <a:buFontTx/>
              <a:buChar char="-"/>
            </a:pPr>
            <a:endParaRPr lang="en-GB" altLang="en-US" sz="2000" noProof="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5"/>
          <p:cNvSpPr>
            <a:spLocks noGrp="1"/>
          </p:cNvSpPr>
          <p:nvPr>
            <p:ph type="sldNum" sz="quarter" idx="12"/>
          </p:nvPr>
        </p:nvSpPr>
        <p:spPr>
          <a:noFill/>
          <a:ln>
            <a:miter lim="800000"/>
            <a:headEnd/>
            <a:tailEnd/>
          </a:ln>
        </p:spPr>
        <p:txBody>
          <a:bodyPr/>
          <a:lstStyle/>
          <a:p>
            <a:fld id="{80D5B27A-DCB2-497A-8C16-A58010D8A8AC}" type="slidenum">
              <a:rPr lang="en-US" altLang="en-US">
                <a:latin typeface="Arial" charset="0"/>
                <a:cs typeface="Arial" charset="0"/>
              </a:rPr>
              <a:pPr/>
              <a:t>14</a:t>
            </a:fld>
            <a:endParaRPr lang="en-US" altLang="en-US">
              <a:latin typeface="Arial" charset="0"/>
              <a:cs typeface="Arial" charset="0"/>
            </a:endParaRPr>
          </a:p>
        </p:txBody>
      </p:sp>
      <p:sp>
        <p:nvSpPr>
          <p:cNvPr id="16387" name="Rectangle 2"/>
          <p:cNvSpPr>
            <a:spLocks noGrp="1" noChangeArrowheads="1"/>
          </p:cNvSpPr>
          <p:nvPr>
            <p:ph type="title"/>
          </p:nvPr>
        </p:nvSpPr>
        <p:spPr>
          <a:xfrm>
            <a:off x="1547813" y="404813"/>
            <a:ext cx="7010400" cy="1814512"/>
          </a:xfrm>
        </p:spPr>
        <p:txBody>
          <a:bodyPr/>
          <a:lstStyle/>
          <a:p>
            <a:pPr algn="ctr" eaLnBrk="1" hangingPunct="1"/>
            <a:r>
              <a:rPr lang="en-GB" sz="2400" noProof="0" smtClean="0"/>
              <a:t>THE REPUBLIC OF MACEDONIA </a:t>
            </a:r>
            <a:r>
              <a:rPr lang="en-GB" altLang="en-US" sz="2400" noProof="0" smtClean="0"/>
              <a:t/>
            </a:r>
            <a:br>
              <a:rPr lang="en-GB" altLang="en-US" sz="2400" noProof="0" smtClean="0"/>
            </a:br>
            <a:r>
              <a:rPr lang="en-GB" altLang="en-US" sz="2400" noProof="0" smtClean="0"/>
              <a:t/>
            </a:r>
            <a:br>
              <a:rPr lang="en-GB" altLang="en-US" sz="2400" noProof="0" smtClean="0"/>
            </a:br>
            <a:r>
              <a:rPr lang="en-GB" sz="2400" noProof="0" smtClean="0"/>
              <a:t>STATE APPEALS COMMISSION ON PUBLIC PROCUREMENT</a:t>
            </a:r>
            <a:r>
              <a:rPr lang="en-GB" altLang="en-US" sz="2400" noProof="0" smtClean="0"/>
              <a:t/>
            </a:r>
            <a:br>
              <a:rPr lang="en-GB" altLang="en-US" sz="2400" noProof="0" smtClean="0"/>
            </a:br>
            <a:endParaRPr lang="en-GB" altLang="en-US" sz="2400" noProof="0" smtClean="0"/>
          </a:p>
        </p:txBody>
      </p:sp>
      <p:sp>
        <p:nvSpPr>
          <p:cNvPr id="16388" name="Rectangle 3"/>
          <p:cNvSpPr>
            <a:spLocks noGrp="1" noChangeArrowheads="1"/>
          </p:cNvSpPr>
          <p:nvPr>
            <p:ph type="body" idx="1"/>
          </p:nvPr>
        </p:nvSpPr>
        <p:spPr>
          <a:xfrm>
            <a:off x="1524000" y="2416175"/>
            <a:ext cx="7010400" cy="3603625"/>
          </a:xfrm>
        </p:spPr>
        <p:txBody>
          <a:bodyPr/>
          <a:lstStyle/>
          <a:p>
            <a:pPr algn="ctr" eaLnBrk="1" hangingPunct="1">
              <a:buFont typeface="Wingdings" pitchFamily="2" charset="2"/>
              <a:buNone/>
            </a:pPr>
            <a:r>
              <a:rPr lang="en-GB" altLang="en-US" sz="3900" noProof="0" dirty="0" smtClean="0"/>
              <a:t>  </a:t>
            </a:r>
          </a:p>
          <a:p>
            <a:pPr algn="ctr" eaLnBrk="1" hangingPunct="1">
              <a:buNone/>
            </a:pPr>
            <a:r>
              <a:rPr lang="en-GB" altLang="en-US" sz="3900" noProof="0" dirty="0" smtClean="0"/>
              <a:t> </a:t>
            </a:r>
            <a:r>
              <a:rPr lang="en-GB" sz="4000" noProof="0" dirty="0" smtClean="0"/>
              <a:t> THANK YOU FOR YOUR ATTENTION</a:t>
            </a:r>
            <a:r>
              <a:rPr lang="en-GB" altLang="en-US" sz="4000" noProof="0" dirty="0" smtClean="0"/>
              <a:t>!</a:t>
            </a:r>
          </a:p>
          <a:p>
            <a:pPr algn="ctr" eaLnBrk="1" hangingPunct="1">
              <a:buFont typeface="Wingdings" pitchFamily="2" charset="2"/>
              <a:buNone/>
            </a:pPr>
            <a:endParaRPr lang="en-GB" altLang="en-US" sz="4000" noProof="0" dirty="0" smtClean="0"/>
          </a:p>
          <a:p>
            <a:pPr eaLnBrk="1" hangingPunct="1">
              <a:buFont typeface="Wingdings" pitchFamily="2" charset="2"/>
              <a:buNone/>
            </a:pPr>
            <a:endParaRPr lang="en-GB" altLang="en-US" sz="3900" noProof="0" dirty="0" smtClean="0"/>
          </a:p>
          <a:p>
            <a:pPr algn="ctr" eaLnBrk="1" hangingPunct="1">
              <a:buFont typeface="Wingdings" pitchFamily="2" charset="2"/>
              <a:buNone/>
            </a:pPr>
            <a:endParaRPr lang="en-GB" altLang="en-US" noProof="0" dirty="0" smtClean="0"/>
          </a:p>
          <a:p>
            <a:pPr algn="ctr" eaLnBrk="1" hangingPunct="1">
              <a:buFont typeface="Wingdings" pitchFamily="2" charset="2"/>
              <a:buNone/>
            </a:pPr>
            <a:endParaRPr lang="en-GB" altLang="en-US" noProof="0"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5"/>
          <p:cNvSpPr>
            <a:spLocks noGrp="1"/>
          </p:cNvSpPr>
          <p:nvPr>
            <p:ph type="sldNum" sz="quarter" idx="12"/>
          </p:nvPr>
        </p:nvSpPr>
        <p:spPr>
          <a:noFill/>
          <a:ln>
            <a:miter lim="800000"/>
            <a:headEnd/>
            <a:tailEnd/>
          </a:ln>
        </p:spPr>
        <p:txBody>
          <a:bodyPr/>
          <a:lstStyle/>
          <a:p>
            <a:fld id="{5F31B83F-9738-4A7E-91DF-F86C150FE81F}" type="slidenum">
              <a:rPr lang="en-US" altLang="en-US">
                <a:latin typeface="Arial" charset="0"/>
                <a:cs typeface="Arial" charset="0"/>
              </a:rPr>
              <a:pPr/>
              <a:t>2</a:t>
            </a:fld>
            <a:endParaRPr lang="en-US" altLang="en-US">
              <a:latin typeface="Arial" charset="0"/>
              <a:cs typeface="Arial" charset="0"/>
            </a:endParaRPr>
          </a:p>
        </p:txBody>
      </p:sp>
      <p:sp>
        <p:nvSpPr>
          <p:cNvPr id="4099" name="Rectangle 2"/>
          <p:cNvSpPr>
            <a:spLocks noGrp="1" noChangeArrowheads="1"/>
          </p:cNvSpPr>
          <p:nvPr>
            <p:ph type="title"/>
          </p:nvPr>
        </p:nvSpPr>
        <p:spPr/>
        <p:txBody>
          <a:bodyPr/>
          <a:lstStyle/>
          <a:p>
            <a:pPr algn="ctr" eaLnBrk="1" hangingPunct="1"/>
            <a:r>
              <a:rPr lang="en-GB" sz="2800" noProof="0" smtClean="0">
                <a:latin typeface="Times New Roman" pitchFamily="18" charset="0"/>
                <a:cs typeface="Times New Roman" pitchFamily="18" charset="0"/>
              </a:rPr>
              <a:t>Competence of the State Appeals Commission on Public Procurement </a:t>
            </a:r>
            <a:r>
              <a:rPr lang="en-GB" altLang="en-US" noProof="0" smtClean="0"/>
              <a:t> </a:t>
            </a:r>
          </a:p>
        </p:txBody>
      </p:sp>
      <p:sp>
        <p:nvSpPr>
          <p:cNvPr id="4100" name="Rectangle 3"/>
          <p:cNvSpPr>
            <a:spLocks noGrp="1" noChangeArrowheads="1"/>
          </p:cNvSpPr>
          <p:nvPr>
            <p:ph type="body" idx="1"/>
          </p:nvPr>
        </p:nvSpPr>
        <p:spPr/>
        <p:txBody>
          <a:bodyPr/>
          <a:lstStyle/>
          <a:p>
            <a:pPr eaLnBrk="1" hangingPunct="1">
              <a:lnSpc>
                <a:spcPct val="80000"/>
              </a:lnSpc>
              <a:buNone/>
            </a:pPr>
            <a:r>
              <a:rPr lang="en-GB" altLang="en-US" sz="1500" noProof="0" dirty="0" smtClean="0"/>
              <a:t>	Pursuant to the Law on Public Procurement, the State Appeals Commission on Public Procurement is competent for: </a:t>
            </a:r>
          </a:p>
          <a:p>
            <a:pPr eaLnBrk="1" hangingPunct="1">
              <a:lnSpc>
                <a:spcPct val="80000"/>
              </a:lnSpc>
              <a:buFont typeface="Wingdings" pitchFamily="2" charset="2"/>
              <a:buNone/>
            </a:pPr>
            <a:endParaRPr lang="en-GB" altLang="en-US" sz="1500" noProof="0" dirty="0" smtClean="0"/>
          </a:p>
          <a:p>
            <a:pPr eaLnBrk="1" hangingPunct="1">
              <a:lnSpc>
                <a:spcPct val="80000"/>
              </a:lnSpc>
            </a:pPr>
            <a:r>
              <a:rPr lang="en-GB" altLang="en-US" sz="1500" noProof="0" dirty="0" smtClean="0"/>
              <a:t>-  resolving appeals in the contract award procedures prescribed by the Law on Public Procurement;</a:t>
            </a:r>
          </a:p>
          <a:p>
            <a:pPr eaLnBrk="1" hangingPunct="1">
              <a:lnSpc>
                <a:spcPct val="80000"/>
              </a:lnSpc>
            </a:pPr>
            <a:endParaRPr lang="en-GB" altLang="en-US" sz="1500" noProof="0" dirty="0" smtClean="0"/>
          </a:p>
          <a:p>
            <a:pPr eaLnBrk="1" hangingPunct="1">
              <a:lnSpc>
                <a:spcPct val="80000"/>
              </a:lnSpc>
            </a:pPr>
            <a:r>
              <a:rPr lang="en-GB" altLang="en-US" sz="1500" noProof="0" dirty="0" smtClean="0"/>
              <a:t>- resolving appeals in the procedures for awarding contracts for concessions and public private partnership;</a:t>
            </a:r>
          </a:p>
          <a:p>
            <a:pPr eaLnBrk="1" hangingPunct="1">
              <a:lnSpc>
                <a:spcPct val="80000"/>
              </a:lnSpc>
            </a:pPr>
            <a:endParaRPr lang="en-GB" altLang="en-US" sz="1500" noProof="0" dirty="0" smtClean="0"/>
          </a:p>
          <a:p>
            <a:pPr eaLnBrk="1" hangingPunct="1">
              <a:lnSpc>
                <a:spcPct val="80000"/>
              </a:lnSpc>
            </a:pPr>
            <a:r>
              <a:rPr lang="en-GB" altLang="en-US" sz="1500" noProof="0" dirty="0" smtClean="0"/>
              <a:t>- resolving appeals against a decision adopted by the Council pursuant to the Law on Public Procurement, and </a:t>
            </a:r>
          </a:p>
          <a:p>
            <a:pPr eaLnBrk="1" hangingPunct="1">
              <a:lnSpc>
                <a:spcPct val="80000"/>
              </a:lnSpc>
            </a:pPr>
            <a:endParaRPr lang="en-GB" altLang="en-US" sz="1500" noProof="0" dirty="0" smtClean="0"/>
          </a:p>
          <a:p>
            <a:pPr eaLnBrk="1" hangingPunct="1">
              <a:lnSpc>
                <a:spcPct val="80000"/>
              </a:lnSpc>
            </a:pPr>
            <a:r>
              <a:rPr lang="en-GB" altLang="en-US" sz="1500" noProof="0" dirty="0" smtClean="0"/>
              <a:t>- other matters in accordance with the Law. </a:t>
            </a:r>
          </a:p>
          <a:p>
            <a:pPr eaLnBrk="1" hangingPunct="1">
              <a:lnSpc>
                <a:spcPct val="80000"/>
              </a:lnSpc>
              <a:buFont typeface="Wingdings" pitchFamily="2" charset="2"/>
              <a:buNone/>
            </a:pPr>
            <a:r>
              <a:rPr lang="en-GB" altLang="en-US" sz="1500" noProof="0" dirty="0" smtClean="0"/>
              <a:t> </a:t>
            </a:r>
          </a:p>
          <a:p>
            <a:pPr algn="just" eaLnBrk="1" hangingPunct="1">
              <a:lnSpc>
                <a:spcPct val="80000"/>
              </a:lnSpc>
              <a:buNone/>
            </a:pPr>
            <a:r>
              <a:rPr lang="en-GB" altLang="en-US" sz="1500" noProof="0" dirty="0" smtClean="0"/>
              <a:t>	</a:t>
            </a:r>
            <a:r>
              <a:rPr lang="en-GB" sz="1500" noProof="0" dirty="0" smtClean="0"/>
              <a:t>The State Commission decides on the legality of the actions and failures to undertake actions, and the decisions as individual legal acts adopted in the foregoing procedures, as well as other activities in accordance with the Law</a:t>
            </a:r>
            <a:r>
              <a:rPr lang="en-GB" altLang="en-US" sz="1500" noProof="0" dirty="0" smtClean="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5"/>
          <p:cNvSpPr>
            <a:spLocks noGrp="1"/>
          </p:cNvSpPr>
          <p:nvPr>
            <p:ph type="sldNum" sz="quarter" idx="12"/>
          </p:nvPr>
        </p:nvSpPr>
        <p:spPr>
          <a:noFill/>
          <a:ln>
            <a:miter lim="800000"/>
            <a:headEnd/>
            <a:tailEnd/>
          </a:ln>
        </p:spPr>
        <p:txBody>
          <a:bodyPr/>
          <a:lstStyle/>
          <a:p>
            <a:fld id="{9999EC26-BD27-4433-91A7-250607D14B50}" type="slidenum">
              <a:rPr lang="en-US" altLang="en-US">
                <a:latin typeface="Arial" charset="0"/>
                <a:cs typeface="Arial" charset="0"/>
              </a:rPr>
              <a:pPr/>
              <a:t>3</a:t>
            </a:fld>
            <a:endParaRPr lang="en-US" altLang="en-US">
              <a:latin typeface="Arial" charset="0"/>
              <a:cs typeface="Arial" charset="0"/>
            </a:endParaRPr>
          </a:p>
        </p:txBody>
      </p:sp>
      <p:sp>
        <p:nvSpPr>
          <p:cNvPr id="5123" name="Rectangle 2"/>
          <p:cNvSpPr>
            <a:spLocks noGrp="1" noChangeArrowheads="1"/>
          </p:cNvSpPr>
          <p:nvPr>
            <p:ph type="title"/>
          </p:nvPr>
        </p:nvSpPr>
        <p:spPr>
          <a:xfrm>
            <a:off x="1524000" y="190500"/>
            <a:ext cx="7010400" cy="214313"/>
          </a:xfrm>
        </p:spPr>
        <p:txBody>
          <a:bodyPr/>
          <a:lstStyle/>
          <a:p>
            <a:pPr eaLnBrk="1" hangingPunct="1"/>
            <a:endParaRPr lang="en-GB" altLang="en-US" sz="3800" noProof="0" smtClean="0"/>
          </a:p>
        </p:txBody>
      </p:sp>
      <p:sp>
        <p:nvSpPr>
          <p:cNvPr id="5124" name="Rectangle 3"/>
          <p:cNvSpPr>
            <a:spLocks noGrp="1" noChangeArrowheads="1"/>
          </p:cNvSpPr>
          <p:nvPr>
            <p:ph type="body" idx="1"/>
          </p:nvPr>
        </p:nvSpPr>
        <p:spPr>
          <a:xfrm>
            <a:off x="1476375" y="476250"/>
            <a:ext cx="7010400" cy="5832475"/>
          </a:xfrm>
        </p:spPr>
        <p:txBody>
          <a:bodyPr/>
          <a:lstStyle/>
          <a:p>
            <a:pPr algn="just" eaLnBrk="1" hangingPunct="1">
              <a:lnSpc>
                <a:spcPct val="90000"/>
              </a:lnSpc>
              <a:buNone/>
            </a:pPr>
            <a:r>
              <a:rPr lang="en-GB" altLang="en-US" sz="2100" noProof="0" smtClean="0"/>
              <a:t>-	</a:t>
            </a:r>
            <a:r>
              <a:rPr lang="en-GB" sz="2100" noProof="0" smtClean="0"/>
              <a:t>The State Commission is a state authority, which is independent in its operations and has the capacity of a legal entity.</a:t>
            </a:r>
            <a:endParaRPr lang="en-GB" altLang="en-US" sz="2100" noProof="0" smtClean="0"/>
          </a:p>
          <a:p>
            <a:pPr eaLnBrk="1" hangingPunct="1">
              <a:lnSpc>
                <a:spcPct val="90000"/>
              </a:lnSpc>
              <a:buFont typeface="Wingdings" pitchFamily="2" charset="2"/>
              <a:buNone/>
            </a:pPr>
            <a:endParaRPr lang="en-GB" altLang="en-US" sz="2100" noProof="0" smtClean="0"/>
          </a:p>
          <a:p>
            <a:pPr eaLnBrk="1" hangingPunct="1">
              <a:lnSpc>
                <a:spcPct val="90000"/>
              </a:lnSpc>
              <a:buNone/>
            </a:pPr>
            <a:r>
              <a:rPr lang="en-GB" altLang="en-US" sz="2100" noProof="0" smtClean="0"/>
              <a:t>-	The State Commission is financed from the Budget of the Republic of Macedonia.</a:t>
            </a:r>
          </a:p>
          <a:p>
            <a:pPr eaLnBrk="1" hangingPunct="1">
              <a:lnSpc>
                <a:spcPct val="90000"/>
              </a:lnSpc>
              <a:buNone/>
            </a:pPr>
            <a:endParaRPr lang="en-GB" altLang="en-US" sz="2100" noProof="0" smtClean="0"/>
          </a:p>
          <a:p>
            <a:pPr algn="just" eaLnBrk="1" hangingPunct="1">
              <a:lnSpc>
                <a:spcPct val="90000"/>
              </a:lnSpc>
              <a:buNone/>
            </a:pPr>
            <a:r>
              <a:rPr lang="en-GB" altLang="en-US" sz="2100" noProof="0" smtClean="0"/>
              <a:t>-	The State Commission is composed of a Chairman and four members, who carry out their office professionally. </a:t>
            </a:r>
          </a:p>
          <a:p>
            <a:pPr eaLnBrk="1" hangingPunct="1">
              <a:lnSpc>
                <a:spcPct val="90000"/>
              </a:lnSpc>
              <a:buFontTx/>
              <a:buChar char="-"/>
            </a:pPr>
            <a:endParaRPr lang="en-GB" altLang="en-US" sz="2100" noProof="0" smtClean="0"/>
          </a:p>
          <a:p>
            <a:pPr eaLnBrk="1" hangingPunct="1">
              <a:lnSpc>
                <a:spcPct val="90000"/>
              </a:lnSpc>
              <a:buNone/>
            </a:pPr>
            <a:r>
              <a:rPr lang="en-GB" altLang="en-US" sz="2100" noProof="0" smtClean="0">
                <a:latin typeface="Arial (Body)"/>
              </a:rPr>
              <a:t>-	The State Commission has an expert service. </a:t>
            </a:r>
          </a:p>
          <a:p>
            <a:pPr eaLnBrk="1" hangingPunct="1">
              <a:lnSpc>
                <a:spcPct val="90000"/>
              </a:lnSpc>
              <a:buFontTx/>
              <a:buChar char="-"/>
            </a:pPr>
            <a:endParaRPr lang="en-GB" altLang="en-US" sz="2100" noProof="0" smtClean="0">
              <a:latin typeface="Times New Roman" pitchFamily="18" charset="0"/>
            </a:endParaRPr>
          </a:p>
          <a:p>
            <a:pPr algn="just" eaLnBrk="1" hangingPunct="1">
              <a:lnSpc>
                <a:spcPct val="90000"/>
              </a:lnSpc>
              <a:buNone/>
            </a:pPr>
            <a:r>
              <a:rPr lang="en-GB" altLang="en-US" sz="2100" noProof="0" smtClean="0"/>
              <a:t>-	</a:t>
            </a:r>
            <a:r>
              <a:rPr lang="en-GB" sz="2100" noProof="0" smtClean="0"/>
              <a:t>The Chairman and the members of the State Commission are appointed through a public announcement issued in at least three daily newspapers and they are dismissed by the Assembly of the Republic of Macedonia. </a:t>
            </a:r>
            <a:endParaRPr lang="en-GB" altLang="en-US" sz="2100" noProof="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5"/>
          <p:cNvSpPr>
            <a:spLocks noGrp="1"/>
          </p:cNvSpPr>
          <p:nvPr>
            <p:ph type="sldNum" sz="quarter" idx="12"/>
          </p:nvPr>
        </p:nvSpPr>
        <p:spPr>
          <a:noFill/>
          <a:ln>
            <a:miter lim="800000"/>
            <a:headEnd/>
            <a:tailEnd/>
          </a:ln>
        </p:spPr>
        <p:txBody>
          <a:bodyPr/>
          <a:lstStyle/>
          <a:p>
            <a:fld id="{C391A377-AC11-49F0-8101-FD12C5A4BCB8}" type="slidenum">
              <a:rPr lang="en-US" altLang="en-US">
                <a:latin typeface="Arial" charset="0"/>
                <a:cs typeface="Arial" charset="0"/>
              </a:rPr>
              <a:pPr/>
              <a:t>4</a:t>
            </a:fld>
            <a:endParaRPr lang="en-US" altLang="en-US">
              <a:latin typeface="Arial" charset="0"/>
              <a:cs typeface="Arial" charset="0"/>
            </a:endParaRPr>
          </a:p>
        </p:txBody>
      </p:sp>
      <p:sp>
        <p:nvSpPr>
          <p:cNvPr id="6147" name="Rectangle 2"/>
          <p:cNvSpPr>
            <a:spLocks noGrp="1" noChangeArrowheads="1"/>
          </p:cNvSpPr>
          <p:nvPr>
            <p:ph type="title"/>
          </p:nvPr>
        </p:nvSpPr>
        <p:spPr/>
        <p:txBody>
          <a:bodyPr/>
          <a:lstStyle/>
          <a:p>
            <a:pPr algn="ctr" eaLnBrk="1" hangingPunct="1"/>
            <a:r>
              <a:rPr lang="en-GB" altLang="en-US" sz="2600" noProof="0" smtClean="0">
                <a:latin typeface="Times New Roman" pitchFamily="18" charset="0"/>
              </a:rPr>
              <a:t>Elements of Anti-corruption Activities</a:t>
            </a:r>
          </a:p>
        </p:txBody>
      </p:sp>
      <p:sp>
        <p:nvSpPr>
          <p:cNvPr id="6148" name="Rectangle 3"/>
          <p:cNvSpPr>
            <a:spLocks noGrp="1" noChangeArrowheads="1"/>
          </p:cNvSpPr>
          <p:nvPr>
            <p:ph type="body" idx="1"/>
          </p:nvPr>
        </p:nvSpPr>
        <p:spPr/>
        <p:txBody>
          <a:bodyPr/>
          <a:lstStyle/>
          <a:p>
            <a:pPr eaLnBrk="1" hangingPunct="1">
              <a:lnSpc>
                <a:spcPct val="90000"/>
              </a:lnSpc>
            </a:pPr>
            <a:r>
              <a:rPr lang="en-GB" altLang="en-US" sz="2100" noProof="0" smtClean="0">
                <a:latin typeface="Times New Roman" pitchFamily="18" charset="0"/>
              </a:rPr>
              <a:t>fast and efficient review procedures; </a:t>
            </a:r>
          </a:p>
          <a:p>
            <a:pPr eaLnBrk="1" hangingPunct="1">
              <a:lnSpc>
                <a:spcPct val="90000"/>
              </a:lnSpc>
              <a:buNone/>
            </a:pPr>
            <a:endParaRPr lang="en-GB" altLang="en-US" sz="2100" noProof="0" smtClean="0">
              <a:latin typeface="Times New Roman" pitchFamily="18" charset="0"/>
            </a:endParaRPr>
          </a:p>
          <a:p>
            <a:pPr eaLnBrk="1" hangingPunct="1">
              <a:lnSpc>
                <a:spcPct val="90000"/>
              </a:lnSpc>
            </a:pPr>
            <a:r>
              <a:rPr lang="en-GB" altLang="en-US" sz="2100" noProof="0" smtClean="0">
                <a:latin typeface="Times New Roman" pitchFamily="18" charset="0"/>
              </a:rPr>
              <a:t>interpretation of the regulations on public procurement, concessions and public private partnership;   </a:t>
            </a:r>
          </a:p>
          <a:p>
            <a:pPr eaLnBrk="1" hangingPunct="1">
              <a:lnSpc>
                <a:spcPct val="90000"/>
              </a:lnSpc>
              <a:buNone/>
            </a:pPr>
            <a:endParaRPr lang="en-GB" altLang="en-US" sz="2100" noProof="0" smtClean="0">
              <a:latin typeface="Times New Roman" pitchFamily="18" charset="0"/>
            </a:endParaRPr>
          </a:p>
          <a:p>
            <a:pPr eaLnBrk="1" hangingPunct="1">
              <a:lnSpc>
                <a:spcPct val="90000"/>
              </a:lnSpc>
            </a:pPr>
            <a:r>
              <a:rPr lang="en-GB" altLang="en-US" sz="2100" noProof="0" smtClean="0">
                <a:latin typeface="Times New Roman" pitchFamily="18" charset="0"/>
              </a:rPr>
              <a:t>creating and publishing the legal practice; </a:t>
            </a:r>
          </a:p>
          <a:p>
            <a:pPr eaLnBrk="1" hangingPunct="1">
              <a:lnSpc>
                <a:spcPct val="90000"/>
              </a:lnSpc>
              <a:buNone/>
            </a:pPr>
            <a:endParaRPr lang="en-GB" altLang="en-US" sz="2100" noProof="0" smtClean="0">
              <a:latin typeface="Times New Roman" pitchFamily="18" charset="0"/>
            </a:endParaRPr>
          </a:p>
          <a:p>
            <a:pPr eaLnBrk="1" hangingPunct="1">
              <a:lnSpc>
                <a:spcPct val="90000"/>
              </a:lnSpc>
            </a:pPr>
            <a:r>
              <a:rPr lang="en-GB" altLang="en-US" sz="2100" noProof="0" smtClean="0">
                <a:latin typeface="Times New Roman" pitchFamily="18" charset="0"/>
              </a:rPr>
              <a:t>transparent operations; </a:t>
            </a:r>
          </a:p>
          <a:p>
            <a:pPr eaLnBrk="1" hangingPunct="1">
              <a:lnSpc>
                <a:spcPct val="90000"/>
              </a:lnSpc>
              <a:buNone/>
            </a:pPr>
            <a:endParaRPr lang="en-GB" altLang="en-US" sz="2100" noProof="0" smtClean="0">
              <a:latin typeface="Times New Roman" pitchFamily="18" charset="0"/>
            </a:endParaRPr>
          </a:p>
          <a:p>
            <a:pPr eaLnBrk="1" hangingPunct="1">
              <a:lnSpc>
                <a:spcPct val="90000"/>
              </a:lnSpc>
            </a:pPr>
            <a:r>
              <a:rPr lang="en-GB" altLang="en-US" sz="2100" noProof="0" smtClean="0">
                <a:latin typeface="Times New Roman" pitchFamily="18" charset="0"/>
              </a:rPr>
              <a:t>education.    </a:t>
            </a:r>
          </a:p>
          <a:p>
            <a:pPr eaLnBrk="1" hangingPunct="1">
              <a:lnSpc>
                <a:spcPct val="90000"/>
              </a:lnSpc>
              <a:buNone/>
            </a:pPr>
            <a:endParaRPr lang="en-GB" altLang="en-US" sz="2100" noProof="0" smtClean="0">
              <a:latin typeface="Times New Roman" pitchFamily="18" charset="0"/>
            </a:endParaRPr>
          </a:p>
          <a:p>
            <a:pPr eaLnBrk="1" hangingPunct="1">
              <a:lnSpc>
                <a:spcPct val="90000"/>
              </a:lnSpc>
            </a:pPr>
            <a:endParaRPr lang="en-GB" altLang="en-US" sz="2100" noProof="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miter lim="800000"/>
            <a:headEnd/>
            <a:tailEnd/>
          </a:ln>
        </p:spPr>
        <p:txBody>
          <a:bodyPr/>
          <a:lstStyle/>
          <a:p>
            <a:fld id="{5DFD2A4B-1345-4776-AC1D-286270ADCBB6}" type="slidenum">
              <a:rPr lang="en-US" altLang="en-US">
                <a:latin typeface="Arial" charset="0"/>
                <a:cs typeface="Arial" charset="0"/>
              </a:rPr>
              <a:pPr/>
              <a:t>5</a:t>
            </a:fld>
            <a:endParaRPr lang="en-US" altLang="en-US">
              <a:latin typeface="Arial" charset="0"/>
              <a:cs typeface="Arial" charset="0"/>
            </a:endParaRPr>
          </a:p>
        </p:txBody>
      </p:sp>
      <p:sp>
        <p:nvSpPr>
          <p:cNvPr id="7171" name="Rectangle 2"/>
          <p:cNvSpPr>
            <a:spLocks noGrp="1" noChangeArrowheads="1"/>
          </p:cNvSpPr>
          <p:nvPr>
            <p:ph type="title"/>
          </p:nvPr>
        </p:nvSpPr>
        <p:spPr>
          <a:xfrm>
            <a:off x="1524000" y="190500"/>
            <a:ext cx="7080448" cy="1527175"/>
          </a:xfrm>
        </p:spPr>
        <p:txBody>
          <a:bodyPr/>
          <a:lstStyle/>
          <a:p>
            <a:pPr algn="just" eaLnBrk="1" hangingPunct="1"/>
            <a:r>
              <a:rPr lang="en-GB" sz="2800" spc="-100" noProof="0" smtClean="0"/>
              <a:t>Control of the Award of Public Procurements in the Republic of Macedonia</a:t>
            </a:r>
            <a:endParaRPr lang="en-GB" altLang="en-US" sz="2800" spc="-100" noProof="0" smtClean="0"/>
          </a:p>
        </p:txBody>
      </p:sp>
      <p:sp>
        <p:nvSpPr>
          <p:cNvPr id="7172" name="Rectangle 3"/>
          <p:cNvSpPr>
            <a:spLocks noGrp="1" noChangeArrowheads="1"/>
          </p:cNvSpPr>
          <p:nvPr>
            <p:ph type="body" idx="1"/>
          </p:nvPr>
        </p:nvSpPr>
        <p:spPr>
          <a:xfrm>
            <a:off x="1524000" y="1772816"/>
            <a:ext cx="7010400" cy="4246984"/>
          </a:xfrm>
        </p:spPr>
        <p:txBody>
          <a:bodyPr/>
          <a:lstStyle/>
          <a:p>
            <a:pPr lvl="0" eaLnBrk="1" hangingPunct="1"/>
            <a:r>
              <a:rPr lang="en-GB" altLang="en-US" sz="2800" noProof="0" smtClean="0"/>
              <a:t>Public Procurement Bureau; </a:t>
            </a:r>
          </a:p>
          <a:p>
            <a:pPr lvl="0" eaLnBrk="1" hangingPunct="1"/>
            <a:r>
              <a:rPr lang="en-GB" altLang="en-US" sz="2800" noProof="0" smtClean="0"/>
              <a:t>Public Procurement Council;</a:t>
            </a:r>
          </a:p>
          <a:p>
            <a:pPr lvl="0" eaLnBrk="1" hangingPunct="1"/>
            <a:r>
              <a:rPr lang="en-GB" altLang="en-US" sz="2800" noProof="0" smtClean="0"/>
              <a:t>State Appeals Commission on Public Procurement;</a:t>
            </a:r>
          </a:p>
          <a:p>
            <a:pPr lvl="0" eaLnBrk="1" hangingPunct="1"/>
            <a:r>
              <a:rPr lang="en-GB" altLang="en-US" sz="2800" noProof="0" smtClean="0"/>
              <a:t>Administrative Court of the Republic of Macedonia;</a:t>
            </a:r>
          </a:p>
          <a:p>
            <a:pPr lvl="0" eaLnBrk="1" hangingPunct="1"/>
            <a:r>
              <a:rPr lang="en-GB" altLang="en-US" sz="2800" noProof="0" smtClean="0"/>
              <a:t>Higher Administrative Court of the Republic of Macedonia;</a:t>
            </a:r>
          </a:p>
          <a:p>
            <a:pPr lvl="0" eaLnBrk="1" hangingPunct="1"/>
            <a:r>
              <a:rPr lang="en-GB" altLang="en-US" sz="2800" noProof="0" smtClean="0"/>
              <a:t>State Audit Office.</a:t>
            </a:r>
          </a:p>
          <a:p>
            <a:pPr eaLnBrk="1" hangingPunct="1">
              <a:buFont typeface="Wingdings" pitchFamily="2" charset="2"/>
              <a:buNone/>
            </a:pPr>
            <a:endParaRPr lang="en-GB" altLang="en-US" sz="2800" noProof="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5"/>
          <p:cNvSpPr>
            <a:spLocks noGrp="1"/>
          </p:cNvSpPr>
          <p:nvPr>
            <p:ph type="sldNum" sz="quarter" idx="12"/>
          </p:nvPr>
        </p:nvSpPr>
        <p:spPr>
          <a:noFill/>
          <a:ln>
            <a:miter lim="800000"/>
            <a:headEnd/>
            <a:tailEnd/>
          </a:ln>
        </p:spPr>
        <p:txBody>
          <a:bodyPr/>
          <a:lstStyle/>
          <a:p>
            <a:fld id="{9B8D856C-B56C-424B-997A-5C7959C19E2C}" type="slidenum">
              <a:rPr lang="en-US" altLang="en-US">
                <a:latin typeface="Arial" charset="0"/>
                <a:cs typeface="Arial" charset="0"/>
              </a:rPr>
              <a:pPr/>
              <a:t>6</a:t>
            </a:fld>
            <a:endParaRPr lang="en-US" altLang="en-US">
              <a:latin typeface="Arial" charset="0"/>
              <a:cs typeface="Arial" charset="0"/>
            </a:endParaRPr>
          </a:p>
        </p:txBody>
      </p:sp>
      <p:sp>
        <p:nvSpPr>
          <p:cNvPr id="8195" name="Rectangle 2"/>
          <p:cNvSpPr>
            <a:spLocks noGrp="1" noChangeArrowheads="1"/>
          </p:cNvSpPr>
          <p:nvPr>
            <p:ph type="title"/>
          </p:nvPr>
        </p:nvSpPr>
        <p:spPr>
          <a:xfrm>
            <a:off x="1524000" y="190500"/>
            <a:ext cx="7010400" cy="790575"/>
          </a:xfrm>
        </p:spPr>
        <p:txBody>
          <a:bodyPr/>
          <a:lstStyle/>
          <a:p>
            <a:pPr eaLnBrk="1" hangingPunct="1"/>
            <a:endParaRPr lang="en-GB" altLang="en-US" noProof="0" smtClean="0"/>
          </a:p>
        </p:txBody>
      </p:sp>
      <p:sp>
        <p:nvSpPr>
          <p:cNvPr id="8196" name="Rectangle 3"/>
          <p:cNvSpPr>
            <a:spLocks noGrp="1" noChangeArrowheads="1"/>
          </p:cNvSpPr>
          <p:nvPr>
            <p:ph type="body" idx="1"/>
          </p:nvPr>
        </p:nvSpPr>
        <p:spPr>
          <a:xfrm>
            <a:off x="1524000" y="1268413"/>
            <a:ext cx="6936432" cy="4751387"/>
          </a:xfrm>
        </p:spPr>
        <p:txBody>
          <a:bodyPr/>
          <a:lstStyle/>
          <a:p>
            <a:pPr algn="just" eaLnBrk="1" hangingPunct="1"/>
            <a:r>
              <a:rPr lang="en-GB" sz="2600" noProof="0" smtClean="0"/>
              <a:t>Any economic operator having legal interest in the contract award procedure, and which has suffered or could suffer damage by possible violation of the provisions of this Law, may initiate an appeals procedure against the decisions, actions and omissions to undertake actions by the contracting authority in the contract award procedure.</a:t>
            </a:r>
            <a:endParaRPr lang="en-GB" altLang="en-US" sz="2600" noProof="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5"/>
          <p:cNvSpPr>
            <a:spLocks noGrp="1"/>
          </p:cNvSpPr>
          <p:nvPr>
            <p:ph type="sldNum" sz="quarter" idx="12"/>
          </p:nvPr>
        </p:nvSpPr>
        <p:spPr>
          <a:noFill/>
          <a:ln>
            <a:miter lim="800000"/>
            <a:headEnd/>
            <a:tailEnd/>
          </a:ln>
        </p:spPr>
        <p:txBody>
          <a:bodyPr/>
          <a:lstStyle/>
          <a:p>
            <a:fld id="{255CA0A8-65B3-443D-BE24-F38114DFD4C6}" type="slidenum">
              <a:rPr lang="en-US" altLang="en-US">
                <a:latin typeface="Arial" charset="0"/>
                <a:cs typeface="Arial" charset="0"/>
              </a:rPr>
              <a:pPr/>
              <a:t>7</a:t>
            </a:fld>
            <a:endParaRPr lang="en-US" altLang="en-US">
              <a:latin typeface="Arial" charset="0"/>
              <a:cs typeface="Arial" charset="0"/>
            </a:endParaRPr>
          </a:p>
        </p:txBody>
      </p:sp>
      <p:sp>
        <p:nvSpPr>
          <p:cNvPr id="9219" name="Rectangle 2"/>
          <p:cNvSpPr>
            <a:spLocks noGrp="1" noChangeArrowheads="1"/>
          </p:cNvSpPr>
          <p:nvPr>
            <p:ph type="title"/>
          </p:nvPr>
        </p:nvSpPr>
        <p:spPr/>
        <p:txBody>
          <a:bodyPr/>
          <a:lstStyle/>
          <a:p>
            <a:pPr algn="ctr" eaLnBrk="1" hangingPunct="1"/>
            <a:r>
              <a:rPr lang="en-GB" altLang="en-US" sz="2400" b="1" noProof="0" smtClean="0">
                <a:latin typeface="Times New Roman" pitchFamily="18" charset="0"/>
              </a:rPr>
              <a:t>ACTIONS OF THE STATE APPEALS COMMISSION ON PUBLIC PROCUREMENT </a:t>
            </a:r>
          </a:p>
        </p:txBody>
      </p:sp>
      <p:sp>
        <p:nvSpPr>
          <p:cNvPr id="9220" name="Rectangle 3"/>
          <p:cNvSpPr>
            <a:spLocks noGrp="1" noChangeArrowheads="1"/>
          </p:cNvSpPr>
          <p:nvPr>
            <p:ph type="body" idx="1"/>
          </p:nvPr>
        </p:nvSpPr>
        <p:spPr/>
        <p:txBody>
          <a:bodyPr/>
          <a:lstStyle/>
          <a:p>
            <a:pPr lvl="0" algn="just" eaLnBrk="1" hangingPunct="1"/>
            <a:r>
              <a:rPr lang="en-GB" altLang="en-US" noProof="0" dirty="0" smtClean="0">
                <a:latin typeface="Times New Roman" pitchFamily="18" charset="0"/>
              </a:rPr>
              <a:t>The State Commission acts and decides upon a lodged appeal.</a:t>
            </a:r>
          </a:p>
          <a:p>
            <a:pPr eaLnBrk="1" hangingPunct="1"/>
            <a:endParaRPr lang="en-GB" altLang="en-US" noProof="0" dirty="0" smtClean="0">
              <a:latin typeface="Times New Roman" pitchFamily="18" charset="0"/>
            </a:endParaRPr>
          </a:p>
          <a:p>
            <a:pPr algn="just" eaLnBrk="1" hangingPunct="1"/>
            <a:r>
              <a:rPr lang="en-GB" altLang="en-US" noProof="0" dirty="0" smtClean="0">
                <a:latin typeface="Times New Roman" pitchFamily="18" charset="0"/>
              </a:rPr>
              <a:t>The State Commission acts and decides </a:t>
            </a:r>
            <a:r>
              <a:rPr lang="en-GB" altLang="en-US" i="1" noProof="0" dirty="0" smtClean="0">
                <a:latin typeface="Times New Roman" pitchFamily="18" charset="0"/>
              </a:rPr>
              <a:t>ex officio </a:t>
            </a:r>
            <a:r>
              <a:rPr lang="en-GB" altLang="en-US" noProof="0" dirty="0" smtClean="0">
                <a:latin typeface="Times New Roman" pitchFamily="18" charset="0"/>
              </a:rPr>
              <a:t>only if an appeal has been lodged.</a:t>
            </a:r>
          </a:p>
          <a:p>
            <a:pPr eaLnBrk="1" hangingPunct="1"/>
            <a:endParaRPr lang="en-GB" altLang="en-US" noProof="0" dirty="0" smtClean="0">
              <a:latin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5"/>
          <p:cNvSpPr>
            <a:spLocks noGrp="1"/>
          </p:cNvSpPr>
          <p:nvPr>
            <p:ph type="sldNum" sz="quarter" idx="12"/>
          </p:nvPr>
        </p:nvSpPr>
        <p:spPr>
          <a:noFill/>
          <a:ln>
            <a:miter lim="800000"/>
            <a:headEnd/>
            <a:tailEnd/>
          </a:ln>
        </p:spPr>
        <p:txBody>
          <a:bodyPr/>
          <a:lstStyle/>
          <a:p>
            <a:fld id="{B0CCB633-F1EB-4045-8796-B47843EAC0EB}" type="slidenum">
              <a:rPr lang="en-US" altLang="en-US">
                <a:latin typeface="Arial" charset="0"/>
                <a:cs typeface="Arial" charset="0"/>
              </a:rPr>
              <a:pPr/>
              <a:t>8</a:t>
            </a:fld>
            <a:endParaRPr lang="en-US" altLang="en-US">
              <a:latin typeface="Arial" charset="0"/>
              <a:cs typeface="Arial" charset="0"/>
            </a:endParaRPr>
          </a:p>
        </p:txBody>
      </p:sp>
      <p:sp>
        <p:nvSpPr>
          <p:cNvPr id="10243" name="Rectangle 2"/>
          <p:cNvSpPr>
            <a:spLocks noGrp="1" noChangeArrowheads="1"/>
          </p:cNvSpPr>
          <p:nvPr>
            <p:ph type="title"/>
          </p:nvPr>
        </p:nvSpPr>
        <p:spPr>
          <a:xfrm>
            <a:off x="1476375" y="404813"/>
            <a:ext cx="7080250" cy="430212"/>
          </a:xfrm>
        </p:spPr>
        <p:txBody>
          <a:bodyPr/>
          <a:lstStyle/>
          <a:p>
            <a:pPr lvl="0" algn="ctr" eaLnBrk="1" hangingPunct="1"/>
            <a:r>
              <a:rPr lang="en-GB" altLang="en-US" sz="2600" noProof="0" smtClean="0">
                <a:latin typeface="Times New Roman" pitchFamily="18" charset="0"/>
              </a:rPr>
              <a:t>Legal Effect of the Decision </a:t>
            </a:r>
          </a:p>
        </p:txBody>
      </p:sp>
      <p:sp>
        <p:nvSpPr>
          <p:cNvPr id="10244" name="Rectangle 3"/>
          <p:cNvSpPr>
            <a:spLocks noGrp="1" noChangeArrowheads="1"/>
          </p:cNvSpPr>
          <p:nvPr>
            <p:ph type="body" idx="1"/>
          </p:nvPr>
        </p:nvSpPr>
        <p:spPr>
          <a:xfrm>
            <a:off x="1524000" y="1125538"/>
            <a:ext cx="7010400" cy="4894262"/>
          </a:xfrm>
        </p:spPr>
        <p:txBody>
          <a:bodyPr/>
          <a:lstStyle/>
          <a:p>
            <a:pPr algn="just" eaLnBrk="1" hangingPunct="1">
              <a:lnSpc>
                <a:spcPct val="90000"/>
              </a:lnSpc>
            </a:pPr>
            <a:r>
              <a:rPr lang="en-GB" altLang="en-US" sz="2100" noProof="0" smtClean="0"/>
              <a:t>The decision of the State Commission is final. </a:t>
            </a:r>
          </a:p>
          <a:p>
            <a:pPr algn="just" eaLnBrk="1" hangingPunct="1">
              <a:lnSpc>
                <a:spcPct val="90000"/>
              </a:lnSpc>
              <a:buNone/>
            </a:pPr>
            <a:endParaRPr lang="en-GB" altLang="en-US" sz="2100" noProof="0" smtClean="0"/>
          </a:p>
          <a:p>
            <a:pPr algn="just" eaLnBrk="1" hangingPunct="1">
              <a:lnSpc>
                <a:spcPct val="90000"/>
              </a:lnSpc>
            </a:pPr>
            <a:r>
              <a:rPr lang="en-GB" altLang="en-US" sz="2100" noProof="0" smtClean="0"/>
              <a:t>The contracting authority is obliged to act upon the decision of the State Commission, or otherwise it shall be deemed that a contract award procedure has not been conducted in compliance with the Law.</a:t>
            </a:r>
          </a:p>
          <a:p>
            <a:pPr algn="just" eaLnBrk="1" hangingPunct="1">
              <a:lnSpc>
                <a:spcPct val="90000"/>
              </a:lnSpc>
              <a:buNone/>
            </a:pPr>
            <a:endParaRPr lang="en-GB" altLang="en-US" sz="2100" noProof="0" smtClean="0"/>
          </a:p>
          <a:p>
            <a:pPr algn="just" eaLnBrk="1" hangingPunct="1">
              <a:lnSpc>
                <a:spcPct val="90000"/>
              </a:lnSpc>
            </a:pPr>
            <a:r>
              <a:rPr lang="en-GB" altLang="en-US" sz="2100" noProof="0" smtClean="0"/>
              <a:t>The contracting authority mandatorily notifies the State Commission of the actions taken in relation to its decision whereby the appeal was accepted, within ten days as of the adoption of the decision by which it acts upon the accepted appeal, i.e. as of taking the action it failed to take.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a:ln>
            <a:miter lim="800000"/>
            <a:headEnd/>
            <a:tailEnd/>
          </a:ln>
        </p:spPr>
        <p:txBody>
          <a:bodyPr/>
          <a:lstStyle/>
          <a:p>
            <a:fld id="{0CE15F25-AC73-477E-BBE1-AECAE38380A4}" type="slidenum">
              <a:rPr lang="en-US" altLang="en-US">
                <a:latin typeface="Arial" charset="0"/>
                <a:cs typeface="Arial" charset="0"/>
              </a:rPr>
              <a:pPr/>
              <a:t>9</a:t>
            </a:fld>
            <a:endParaRPr lang="en-US" altLang="en-US">
              <a:latin typeface="Arial" charset="0"/>
              <a:cs typeface="Arial" charset="0"/>
            </a:endParaRPr>
          </a:p>
        </p:txBody>
      </p:sp>
      <p:sp>
        <p:nvSpPr>
          <p:cNvPr id="11267" name="Rectangle 2"/>
          <p:cNvSpPr>
            <a:spLocks noGrp="1" noChangeArrowheads="1"/>
          </p:cNvSpPr>
          <p:nvPr>
            <p:ph type="title"/>
          </p:nvPr>
        </p:nvSpPr>
        <p:spPr>
          <a:xfrm>
            <a:off x="1476375" y="404813"/>
            <a:ext cx="7058025" cy="1223962"/>
          </a:xfrm>
        </p:spPr>
        <p:txBody>
          <a:bodyPr/>
          <a:lstStyle/>
          <a:p>
            <a:pPr algn="ctr" eaLnBrk="1" hangingPunct="1"/>
            <a:r>
              <a:rPr lang="en-GB" altLang="en-US" sz="2400" noProof="0" smtClean="0">
                <a:latin typeface="Times New Roman" pitchFamily="18" charset="0"/>
              </a:rPr>
              <a:t>Court Protection and Subsidiary Application of the Regulations </a:t>
            </a:r>
          </a:p>
        </p:txBody>
      </p:sp>
      <p:sp>
        <p:nvSpPr>
          <p:cNvPr id="11268" name="Rectangle 3"/>
          <p:cNvSpPr>
            <a:spLocks noGrp="1" noChangeArrowheads="1"/>
          </p:cNvSpPr>
          <p:nvPr>
            <p:ph type="body" idx="1"/>
          </p:nvPr>
        </p:nvSpPr>
        <p:spPr>
          <a:xfrm>
            <a:off x="1524000" y="1628775"/>
            <a:ext cx="7010400" cy="4391025"/>
          </a:xfrm>
        </p:spPr>
        <p:txBody>
          <a:bodyPr/>
          <a:lstStyle/>
          <a:p>
            <a:pPr eaLnBrk="1" hangingPunct="1"/>
            <a:endParaRPr lang="en-GB" altLang="en-US" sz="2600" noProof="0" dirty="0" smtClean="0"/>
          </a:p>
          <a:p>
            <a:pPr algn="just" eaLnBrk="1" hangingPunct="1"/>
            <a:r>
              <a:rPr lang="en-GB" altLang="en-US" sz="2600" noProof="0" dirty="0" smtClean="0"/>
              <a:t> </a:t>
            </a:r>
            <a:r>
              <a:rPr lang="en-GB" altLang="en-US" sz="2600" noProof="0" dirty="0" smtClean="0">
                <a:latin typeface="Times New Roman" pitchFamily="18" charset="0"/>
              </a:rPr>
              <a:t>An administrative dispute may be initiated before a competent court for resolving administrative disputes against the decision of the State Commission.</a:t>
            </a:r>
          </a:p>
          <a:p>
            <a:pPr eaLnBrk="1" hangingPunct="1"/>
            <a:endParaRPr lang="en-GB" altLang="en-US" sz="2600" noProof="0" dirty="0" smtClean="0">
              <a:latin typeface="Times New Roman" pitchFamily="18" charset="0"/>
            </a:endParaRPr>
          </a:p>
          <a:p>
            <a:pPr algn="just" eaLnBrk="1" hangingPunct="1"/>
            <a:r>
              <a:rPr lang="en-GB" altLang="en-US" sz="2600" noProof="0" dirty="0" smtClean="0">
                <a:latin typeface="Times New Roman" pitchFamily="18" charset="0"/>
              </a:rPr>
              <a:t>The competent court for resolving administrative disputes shall resolve the cases concerning public procurement in an urgent procedure.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cho">
  <a:themeElements>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Ech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cho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Echo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Echo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Echo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cho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ho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Echo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Echo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Echo</Template>
  <TotalTime>1111</TotalTime>
  <Words>640</Words>
  <Application>Microsoft Office PowerPoint</Application>
  <PresentationFormat>On-screen Show (4:3)</PresentationFormat>
  <Paragraphs>122</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Echo</vt:lpstr>
      <vt:lpstr>PowerPoint Presentation</vt:lpstr>
      <vt:lpstr>Competence of the State Appeals Commission on Public Procurement  </vt:lpstr>
      <vt:lpstr>PowerPoint Presentation</vt:lpstr>
      <vt:lpstr>Elements of Anti-corruption Activities</vt:lpstr>
      <vt:lpstr>Control of the Award of Public Procurements in the Republic of Macedonia</vt:lpstr>
      <vt:lpstr>PowerPoint Presentation</vt:lpstr>
      <vt:lpstr>ACTIONS OF THE STATE APPEALS COMMISSION ON PUBLIC PROCUREMENT </vt:lpstr>
      <vt:lpstr>Legal Effect of the Decision </vt:lpstr>
      <vt:lpstr>Court Protection and Subsidiary Application of the Regulations </vt:lpstr>
      <vt:lpstr>Practical Application of the Law on Public Procurement, Challenges, Problems and Future Plans  </vt:lpstr>
      <vt:lpstr>Practical Application of the Law on Public Procurement, Challenges, Problems and Future Plans </vt:lpstr>
      <vt:lpstr>Practical Application of the Law on Public Procurement, Challenges, Problems and Future Plans </vt:lpstr>
      <vt:lpstr>Practical Application of the Law on Public Procurement, Challenges, Problems and Future Plans </vt:lpstr>
      <vt:lpstr>THE REPUBLIC OF MACEDONIA   STATE APPEALS COMMISSION ON PUBLIC PROCUREMENT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Irena Sumkoski</dc:creator>
  <cp:lastModifiedBy>BOGUSZ-LOMANZO Aleksandra</cp:lastModifiedBy>
  <cp:revision>274</cp:revision>
  <dcterms:created xsi:type="dcterms:W3CDTF">2012-01-16T13:28:39Z</dcterms:created>
  <dcterms:modified xsi:type="dcterms:W3CDTF">2014-08-25T09:53:55Z</dcterms:modified>
</cp:coreProperties>
</file>