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Lst>
  <p:notesMasterIdLst>
    <p:notesMasterId r:id="rId13"/>
  </p:notesMasterIdLst>
  <p:sldIdLst>
    <p:sldId id="256" r:id="rId3"/>
    <p:sldId id="297" r:id="rId4"/>
    <p:sldId id="298" r:id="rId5"/>
    <p:sldId id="299" r:id="rId6"/>
    <p:sldId id="300" r:id="rId7"/>
    <p:sldId id="301" r:id="rId8"/>
    <p:sldId id="302" r:id="rId9"/>
    <p:sldId id="303" r:id="rId10"/>
    <p:sldId id="304" r:id="rId11"/>
    <p:sldId id="305" r:id="rId1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271" autoAdjust="0"/>
    <p:restoredTop sz="74614" autoAdjust="0"/>
  </p:normalViewPr>
  <p:slideViewPr>
    <p:cSldViewPr snapToGrid="0">
      <p:cViewPr>
        <p:scale>
          <a:sx n="81" d="100"/>
          <a:sy n="81" d="100"/>
        </p:scale>
        <p:origin x="-636" y="2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FCDA067-9FB7-427F-8127-8B5E7E01C20E}" type="doc">
      <dgm:prSet loTypeId="urn:microsoft.com/office/officeart/2005/8/layout/orgChart1" loCatId="hierarchy" qsTypeId="urn:microsoft.com/office/officeart/2005/8/quickstyle/3d2" qsCatId="3D" csTypeId="urn:microsoft.com/office/officeart/2005/8/colors/accent2_1" csCatId="accent2" phldr="1"/>
      <dgm:spPr/>
      <dgm:t>
        <a:bodyPr/>
        <a:lstStyle/>
        <a:p>
          <a:endParaRPr lang="en-US"/>
        </a:p>
      </dgm:t>
    </dgm:pt>
    <dgm:pt modelId="{7F99D3F0-D37C-416C-A88D-82B8173E56CE}">
      <dgm:prSet phldrT="[Text]" custT="1"/>
      <dgm:spPr/>
      <dgm:t>
        <a:bodyPr/>
        <a:lstStyle/>
        <a:p>
          <a:pPr algn="ctr"/>
          <a:r>
            <a:rPr lang="x-none" sz="1600" b="1" dirty="0" smtClean="0">
              <a:solidFill>
                <a:schemeClr val="accent2">
                  <a:lumMod val="50000"/>
                </a:schemeClr>
              </a:solidFill>
            </a:rPr>
            <a:t>LEGAL PROTECTION</a:t>
          </a:r>
        </a:p>
        <a:p>
          <a:pPr algn="ctr"/>
          <a:r>
            <a:rPr lang="x-none" sz="1400" dirty="0" smtClean="0">
              <a:solidFill>
                <a:schemeClr val="accent2">
                  <a:lumMod val="50000"/>
                </a:schemeClr>
              </a:solidFill>
            </a:rPr>
            <a:t>Constitution of Montenegro (“</a:t>
          </a:r>
          <a:r>
            <a:rPr lang="en-US" sz="1400" dirty="0" err="1" smtClean="0">
              <a:solidFill>
                <a:schemeClr val="accent2">
                  <a:lumMod val="50000"/>
                </a:schemeClr>
              </a:solidFill>
            </a:rPr>
            <a:t>Oficial</a:t>
          </a:r>
          <a:r>
            <a:rPr lang="x-none" sz="1400" dirty="0" smtClean="0">
              <a:solidFill>
                <a:schemeClr val="accent2">
                  <a:lumMod val="50000"/>
                </a:schemeClr>
              </a:solidFill>
            </a:rPr>
            <a:t> Gazette of Montenegro” no 1/07)</a:t>
          </a:r>
        </a:p>
        <a:p>
          <a:pPr algn="l"/>
          <a:r>
            <a:rPr lang="en-US" sz="1050" dirty="0" smtClean="0">
              <a:solidFill>
                <a:schemeClr val="accent2">
                  <a:lumMod val="50000"/>
                </a:schemeClr>
              </a:solidFill>
            </a:rPr>
            <a:t>Article 19 “Everyone shall have the right to equal protection of its rights”.</a:t>
          </a:r>
        </a:p>
        <a:p>
          <a:pPr algn="l"/>
          <a:r>
            <a:rPr lang="en-US" sz="1050" dirty="0" smtClean="0">
              <a:solidFill>
                <a:schemeClr val="accent2">
                  <a:lumMod val="50000"/>
                </a:schemeClr>
              </a:solidFill>
            </a:rPr>
            <a:t>Article 20 “Everyone shall have the right to legal remedy against the decision ruling on the right or legally</a:t>
          </a:r>
          <a:r>
            <a:rPr lang="x-none" sz="1050" dirty="0" smtClean="0">
              <a:solidFill>
                <a:schemeClr val="accent2">
                  <a:lumMod val="50000"/>
                </a:schemeClr>
              </a:solidFill>
            </a:rPr>
            <a:t> </a:t>
          </a:r>
          <a:r>
            <a:rPr lang="en-US" sz="1050" dirty="0" smtClean="0">
              <a:solidFill>
                <a:schemeClr val="accent2">
                  <a:lumMod val="50000"/>
                </a:schemeClr>
              </a:solidFill>
            </a:rPr>
            <a:t>based interest thereof.”</a:t>
          </a:r>
          <a:endParaRPr lang="en-US" sz="1050" dirty="0">
            <a:solidFill>
              <a:schemeClr val="accent2">
                <a:lumMod val="50000"/>
              </a:schemeClr>
            </a:solidFill>
          </a:endParaRPr>
        </a:p>
      </dgm:t>
    </dgm:pt>
    <dgm:pt modelId="{9053453D-1DAF-46FE-810A-B99A5D8BFDFE}" type="parTrans" cxnId="{B703EB00-E90E-472A-BF42-F3CDD6753BB7}">
      <dgm:prSet/>
      <dgm:spPr/>
      <dgm:t>
        <a:bodyPr/>
        <a:lstStyle/>
        <a:p>
          <a:endParaRPr lang="en-US" sz="1400"/>
        </a:p>
      </dgm:t>
    </dgm:pt>
    <dgm:pt modelId="{01480C4C-01AD-46EF-B13B-F399C9D107DA}" type="sibTrans" cxnId="{B703EB00-E90E-472A-BF42-F3CDD6753BB7}">
      <dgm:prSet/>
      <dgm:spPr/>
      <dgm:t>
        <a:bodyPr/>
        <a:lstStyle/>
        <a:p>
          <a:endParaRPr lang="en-US" sz="1400"/>
        </a:p>
      </dgm:t>
    </dgm:pt>
    <dgm:pt modelId="{4324B508-303D-4AE7-866E-04452D52648B}">
      <dgm:prSet phldrT="[Text]" custT="1"/>
      <dgm:spPr/>
      <dgm:t>
        <a:bodyPr/>
        <a:lstStyle/>
        <a:p>
          <a:r>
            <a:rPr lang="x-none" sz="1400" b="1" dirty="0" smtClean="0">
              <a:solidFill>
                <a:schemeClr val="accent2">
                  <a:lumMod val="50000"/>
                </a:schemeClr>
              </a:solidFill>
            </a:rPr>
            <a:t>ADIMINITRATIVE PROTECTION</a:t>
          </a:r>
          <a:endParaRPr lang="en-US" sz="1400" b="1" dirty="0">
            <a:solidFill>
              <a:schemeClr val="accent2">
                <a:lumMod val="50000"/>
              </a:schemeClr>
            </a:solidFill>
          </a:endParaRPr>
        </a:p>
      </dgm:t>
    </dgm:pt>
    <dgm:pt modelId="{156BD8A5-D2C4-4506-AB2F-3D3685AB315C}" type="parTrans" cxnId="{E1D5E39F-824C-4ED4-8125-AF3406115E90}">
      <dgm:prSet/>
      <dgm:spPr/>
      <dgm:t>
        <a:bodyPr/>
        <a:lstStyle/>
        <a:p>
          <a:endParaRPr lang="en-US" sz="1400"/>
        </a:p>
      </dgm:t>
    </dgm:pt>
    <dgm:pt modelId="{B501CDCD-2673-471D-9DDF-B2BA65381687}" type="sibTrans" cxnId="{E1D5E39F-824C-4ED4-8125-AF3406115E90}">
      <dgm:prSet/>
      <dgm:spPr/>
      <dgm:t>
        <a:bodyPr/>
        <a:lstStyle/>
        <a:p>
          <a:endParaRPr lang="en-US" sz="1400"/>
        </a:p>
      </dgm:t>
    </dgm:pt>
    <dgm:pt modelId="{7670F2E6-3BB6-4C03-855A-647B5C5728B5}">
      <dgm:prSet phldrT="[Text]" custT="1"/>
      <dgm:spPr/>
      <dgm:t>
        <a:bodyPr/>
        <a:lstStyle/>
        <a:p>
          <a:r>
            <a:rPr lang="x-none" sz="1400" b="1" dirty="0" smtClean="0">
              <a:solidFill>
                <a:schemeClr val="accent2">
                  <a:lumMod val="50000"/>
                </a:schemeClr>
              </a:solidFill>
            </a:rPr>
            <a:t>SUPERVISION</a:t>
          </a:r>
          <a:endParaRPr lang="en-US" sz="1400" b="1" dirty="0">
            <a:solidFill>
              <a:schemeClr val="accent2">
                <a:lumMod val="50000"/>
              </a:schemeClr>
            </a:solidFill>
          </a:endParaRPr>
        </a:p>
      </dgm:t>
    </dgm:pt>
    <dgm:pt modelId="{70355856-24E8-49A1-8147-7F2CDCC60102}" type="parTrans" cxnId="{E4B19158-BEF9-4277-8CB4-1115576C534D}">
      <dgm:prSet/>
      <dgm:spPr/>
      <dgm:t>
        <a:bodyPr/>
        <a:lstStyle/>
        <a:p>
          <a:endParaRPr lang="en-US" sz="1400"/>
        </a:p>
      </dgm:t>
    </dgm:pt>
    <dgm:pt modelId="{12D6588D-186F-4B89-8BDC-79F7F63D57BD}" type="sibTrans" cxnId="{E4B19158-BEF9-4277-8CB4-1115576C534D}">
      <dgm:prSet/>
      <dgm:spPr/>
      <dgm:t>
        <a:bodyPr/>
        <a:lstStyle/>
        <a:p>
          <a:endParaRPr lang="en-US" sz="1400"/>
        </a:p>
      </dgm:t>
    </dgm:pt>
    <dgm:pt modelId="{4928189F-4134-4B73-9BFC-2F936F16CBC1}">
      <dgm:prSet phldrT="[Text]" custT="1"/>
      <dgm:spPr/>
      <dgm:t>
        <a:bodyPr/>
        <a:lstStyle/>
        <a:p>
          <a:r>
            <a:rPr lang="x-none" sz="1400" b="1" dirty="0" smtClean="0">
              <a:solidFill>
                <a:schemeClr val="accent2">
                  <a:lumMod val="50000"/>
                </a:schemeClr>
              </a:solidFill>
            </a:rPr>
            <a:t>CONTROL</a:t>
          </a:r>
          <a:endParaRPr lang="en-US" sz="1400" b="1" dirty="0">
            <a:solidFill>
              <a:schemeClr val="accent2">
                <a:lumMod val="50000"/>
              </a:schemeClr>
            </a:solidFill>
          </a:endParaRPr>
        </a:p>
      </dgm:t>
    </dgm:pt>
    <dgm:pt modelId="{7D35222E-6CF8-45F0-9055-6E8B66D55644}" type="parTrans" cxnId="{92147D16-DD72-42D3-9111-9886F593C257}">
      <dgm:prSet/>
      <dgm:spPr/>
      <dgm:t>
        <a:bodyPr/>
        <a:lstStyle/>
        <a:p>
          <a:endParaRPr lang="en-US" sz="1400"/>
        </a:p>
      </dgm:t>
    </dgm:pt>
    <dgm:pt modelId="{915AB010-1A60-432F-889A-024549D21C07}" type="sibTrans" cxnId="{92147D16-DD72-42D3-9111-9886F593C257}">
      <dgm:prSet/>
      <dgm:spPr/>
      <dgm:t>
        <a:bodyPr/>
        <a:lstStyle/>
        <a:p>
          <a:endParaRPr lang="en-US" sz="1400"/>
        </a:p>
      </dgm:t>
    </dgm:pt>
    <dgm:pt modelId="{DA3A8334-1DAC-48B7-8647-A0A06176039D}">
      <dgm:prSet phldrT="[Text]" custT="1"/>
      <dgm:spPr/>
      <dgm:t>
        <a:bodyPr/>
        <a:lstStyle/>
        <a:p>
          <a:r>
            <a:rPr lang="x-none" sz="1400" b="1" dirty="0" smtClean="0">
              <a:solidFill>
                <a:schemeClr val="accent2">
                  <a:lumMod val="50000"/>
                </a:schemeClr>
              </a:solidFill>
            </a:rPr>
            <a:t>JUDICIAL PROTECTION </a:t>
          </a:r>
        </a:p>
      </dgm:t>
    </dgm:pt>
    <dgm:pt modelId="{9A111245-3268-46A3-8CA6-79F2EA3CCA77}" type="parTrans" cxnId="{5D634E6D-3C54-40EC-BD62-CF48C8AD1B1D}">
      <dgm:prSet/>
      <dgm:spPr/>
      <dgm:t>
        <a:bodyPr/>
        <a:lstStyle/>
        <a:p>
          <a:endParaRPr lang="en-US" sz="1400"/>
        </a:p>
      </dgm:t>
    </dgm:pt>
    <dgm:pt modelId="{32075205-12EE-4A84-93B9-A5957746DBAD}" type="sibTrans" cxnId="{5D634E6D-3C54-40EC-BD62-CF48C8AD1B1D}">
      <dgm:prSet/>
      <dgm:spPr/>
      <dgm:t>
        <a:bodyPr/>
        <a:lstStyle/>
        <a:p>
          <a:endParaRPr lang="en-US" sz="1400"/>
        </a:p>
      </dgm:t>
    </dgm:pt>
    <dgm:pt modelId="{3FC38998-7FEF-4E37-A191-A1A9C27721CE}">
      <dgm:prSet custT="1"/>
      <dgm:spPr/>
      <dgm:t>
        <a:bodyPr/>
        <a:lstStyle/>
        <a:p>
          <a:r>
            <a:rPr lang="x-none" sz="1050" b="1" dirty="0" smtClean="0">
              <a:solidFill>
                <a:schemeClr val="accent2">
                  <a:lumMod val="50000"/>
                </a:schemeClr>
              </a:solidFill>
            </a:rPr>
            <a:t>Inspection Supervision </a:t>
          </a:r>
        </a:p>
        <a:p>
          <a:r>
            <a:rPr lang="x-none" sz="1050" dirty="0" smtClean="0">
              <a:solidFill>
                <a:schemeClr val="accent2">
                  <a:lumMod val="50000"/>
                </a:schemeClr>
              </a:solidFill>
            </a:rPr>
            <a:t> Administration for Inspection Affairs</a:t>
          </a:r>
          <a:endParaRPr lang="en-US" sz="1050" dirty="0">
            <a:solidFill>
              <a:schemeClr val="accent2">
                <a:lumMod val="50000"/>
              </a:schemeClr>
            </a:solidFill>
          </a:endParaRPr>
        </a:p>
      </dgm:t>
    </dgm:pt>
    <dgm:pt modelId="{862B7B9C-651C-4251-B921-E4E9D65FDD82}" type="parTrans" cxnId="{C25FB585-8F1B-4F0A-B51C-59836FD3E2CF}">
      <dgm:prSet/>
      <dgm:spPr/>
      <dgm:t>
        <a:bodyPr/>
        <a:lstStyle/>
        <a:p>
          <a:endParaRPr lang="en-US"/>
        </a:p>
      </dgm:t>
    </dgm:pt>
    <dgm:pt modelId="{0F65A5C2-263C-4A1C-AC0A-EF29A2DD4EE8}" type="sibTrans" cxnId="{C25FB585-8F1B-4F0A-B51C-59836FD3E2CF}">
      <dgm:prSet/>
      <dgm:spPr/>
      <dgm:t>
        <a:bodyPr/>
        <a:lstStyle/>
        <a:p>
          <a:endParaRPr lang="en-US"/>
        </a:p>
      </dgm:t>
    </dgm:pt>
    <dgm:pt modelId="{4DA1DB2F-3F68-4E1A-9DE3-3673891F84EA}">
      <dgm:prSet custT="1"/>
      <dgm:spPr/>
      <dgm:t>
        <a:bodyPr/>
        <a:lstStyle/>
        <a:p>
          <a:r>
            <a:rPr lang="x-none" sz="1050" b="1" dirty="0" smtClean="0">
              <a:solidFill>
                <a:schemeClr val="accent2">
                  <a:lumMod val="50000"/>
                </a:schemeClr>
              </a:solidFill>
            </a:rPr>
            <a:t>Internal Audit</a:t>
          </a:r>
          <a:endParaRPr lang="x-none" sz="1050" dirty="0" smtClean="0">
            <a:solidFill>
              <a:schemeClr val="accent2">
                <a:lumMod val="50000"/>
              </a:schemeClr>
            </a:solidFill>
          </a:endParaRPr>
        </a:p>
        <a:p>
          <a:r>
            <a:rPr lang="en-US" sz="1050" dirty="0" smtClean="0">
              <a:solidFill>
                <a:schemeClr val="accent2">
                  <a:lumMod val="50000"/>
                </a:schemeClr>
              </a:solidFill>
            </a:rPr>
            <a:t>D</a:t>
          </a:r>
          <a:r>
            <a:rPr lang="x-none" sz="1050" dirty="0" smtClean="0">
              <a:solidFill>
                <a:schemeClr val="accent2">
                  <a:lumMod val="50000"/>
                </a:schemeClr>
              </a:solidFill>
            </a:rPr>
            <a:t>ecentralised system</a:t>
          </a:r>
          <a:endParaRPr lang="en-US" sz="1050" dirty="0">
            <a:solidFill>
              <a:schemeClr val="accent2">
                <a:lumMod val="50000"/>
              </a:schemeClr>
            </a:solidFill>
          </a:endParaRPr>
        </a:p>
      </dgm:t>
    </dgm:pt>
    <dgm:pt modelId="{8DCABB67-DEAF-4A1D-9766-7E53944971EA}" type="parTrans" cxnId="{B9B4AEBD-9206-4917-99BA-0FC27673B9F4}">
      <dgm:prSet/>
      <dgm:spPr/>
      <dgm:t>
        <a:bodyPr/>
        <a:lstStyle/>
        <a:p>
          <a:endParaRPr lang="en-US"/>
        </a:p>
      </dgm:t>
    </dgm:pt>
    <dgm:pt modelId="{69F7082A-6889-4C13-9F80-08CEB8113865}" type="sibTrans" cxnId="{B9B4AEBD-9206-4917-99BA-0FC27673B9F4}">
      <dgm:prSet/>
      <dgm:spPr/>
      <dgm:t>
        <a:bodyPr/>
        <a:lstStyle/>
        <a:p>
          <a:endParaRPr lang="en-US"/>
        </a:p>
      </dgm:t>
    </dgm:pt>
    <dgm:pt modelId="{CE08AF27-A323-4F42-9107-6F4FA522C89B}">
      <dgm:prSet custT="1"/>
      <dgm:spPr/>
      <dgm:t>
        <a:bodyPr/>
        <a:lstStyle/>
        <a:p>
          <a:r>
            <a:rPr lang="x-none" sz="1050" b="1" dirty="0" smtClean="0">
              <a:solidFill>
                <a:schemeClr val="accent2">
                  <a:lumMod val="50000"/>
                </a:schemeClr>
              </a:solidFill>
            </a:rPr>
            <a:t>External Audit</a:t>
          </a:r>
        </a:p>
        <a:p>
          <a:r>
            <a:rPr lang="x-none" sz="1050" dirty="0" smtClean="0">
              <a:solidFill>
                <a:schemeClr val="accent2">
                  <a:lumMod val="50000"/>
                </a:schemeClr>
              </a:solidFill>
            </a:rPr>
            <a:t> State Audit Institution</a:t>
          </a:r>
          <a:endParaRPr lang="en-US" sz="1050" dirty="0">
            <a:solidFill>
              <a:schemeClr val="accent2">
                <a:lumMod val="50000"/>
              </a:schemeClr>
            </a:solidFill>
          </a:endParaRPr>
        </a:p>
      </dgm:t>
    </dgm:pt>
    <dgm:pt modelId="{F4592DFD-49D8-4E27-9BCB-F2B7CE84A108}" type="parTrans" cxnId="{26AD1D23-373C-44E4-B2DA-1D8E4CB6C746}">
      <dgm:prSet/>
      <dgm:spPr/>
      <dgm:t>
        <a:bodyPr/>
        <a:lstStyle/>
        <a:p>
          <a:endParaRPr lang="en-US"/>
        </a:p>
      </dgm:t>
    </dgm:pt>
    <dgm:pt modelId="{55625673-C24D-47A3-92DC-35A560812BF3}" type="sibTrans" cxnId="{26AD1D23-373C-44E4-B2DA-1D8E4CB6C746}">
      <dgm:prSet/>
      <dgm:spPr/>
      <dgm:t>
        <a:bodyPr/>
        <a:lstStyle/>
        <a:p>
          <a:endParaRPr lang="en-US"/>
        </a:p>
      </dgm:t>
    </dgm:pt>
    <dgm:pt modelId="{6BD5EA7A-1E55-4658-A2FD-E8C15311BA0B}">
      <dgm:prSet custT="1"/>
      <dgm:spPr/>
      <dgm:t>
        <a:bodyPr/>
        <a:lstStyle/>
        <a:p>
          <a:r>
            <a:rPr lang="en-US" sz="1050" b="1" dirty="0" smtClean="0">
              <a:solidFill>
                <a:schemeClr val="accent2">
                  <a:lumMod val="50000"/>
                </a:schemeClr>
              </a:solidFill>
            </a:rPr>
            <a:t>State Commission for the Control of Public Procurement Procedures </a:t>
          </a:r>
          <a:endParaRPr lang="x-none" sz="1050" b="1" dirty="0" smtClean="0">
            <a:solidFill>
              <a:schemeClr val="accent2">
                <a:lumMod val="50000"/>
              </a:schemeClr>
            </a:solidFill>
          </a:endParaRPr>
        </a:p>
        <a:p>
          <a:r>
            <a:rPr lang="en-US" sz="1050" dirty="0" smtClean="0">
              <a:solidFill>
                <a:schemeClr val="accent2">
                  <a:lumMod val="50000"/>
                </a:schemeClr>
              </a:solidFill>
            </a:rPr>
            <a:t>(Chapter VI of the Law on Public Procurement Procedure and the Law on General Administrative Procedure)</a:t>
          </a:r>
          <a:endParaRPr lang="en-US" sz="1300" dirty="0">
            <a:solidFill>
              <a:schemeClr val="accent2">
                <a:lumMod val="50000"/>
              </a:schemeClr>
            </a:solidFill>
          </a:endParaRPr>
        </a:p>
      </dgm:t>
    </dgm:pt>
    <dgm:pt modelId="{2E90264D-05F3-4B34-959A-F322290557BF}" type="parTrans" cxnId="{5506F370-C68E-4C11-B425-D9A403A36898}">
      <dgm:prSet/>
      <dgm:spPr/>
      <dgm:t>
        <a:bodyPr/>
        <a:lstStyle/>
        <a:p>
          <a:endParaRPr lang="en-US"/>
        </a:p>
      </dgm:t>
    </dgm:pt>
    <dgm:pt modelId="{D61804F1-991A-4966-B53C-6A275F31C026}" type="sibTrans" cxnId="{5506F370-C68E-4C11-B425-D9A403A36898}">
      <dgm:prSet/>
      <dgm:spPr/>
      <dgm:t>
        <a:bodyPr/>
        <a:lstStyle/>
        <a:p>
          <a:endParaRPr lang="en-US"/>
        </a:p>
      </dgm:t>
    </dgm:pt>
    <dgm:pt modelId="{4F48A89B-D9C7-4636-B6D3-7D2C3FD6F237}">
      <dgm:prSet custT="1"/>
      <dgm:spPr/>
      <dgm:t>
        <a:bodyPr/>
        <a:lstStyle/>
        <a:p>
          <a:r>
            <a:rPr lang="x-none" sz="1050" b="1" dirty="0" smtClean="0">
              <a:solidFill>
                <a:schemeClr val="accent2">
                  <a:lumMod val="50000"/>
                </a:schemeClr>
              </a:solidFill>
            </a:rPr>
            <a:t>Supreme court of Montenegro</a:t>
          </a:r>
        </a:p>
      </dgm:t>
    </dgm:pt>
    <dgm:pt modelId="{468F8362-0C35-4B4C-9DEE-CDE09A310E87}" type="parTrans" cxnId="{BF1A4AAF-A9BA-42DD-B4CC-4314200E4843}">
      <dgm:prSet/>
      <dgm:spPr/>
      <dgm:t>
        <a:bodyPr/>
        <a:lstStyle/>
        <a:p>
          <a:endParaRPr lang="en-US"/>
        </a:p>
      </dgm:t>
    </dgm:pt>
    <dgm:pt modelId="{4545C1E6-3634-4FF9-B074-E31D279B6CB6}" type="sibTrans" cxnId="{BF1A4AAF-A9BA-42DD-B4CC-4314200E4843}">
      <dgm:prSet/>
      <dgm:spPr/>
      <dgm:t>
        <a:bodyPr/>
        <a:lstStyle/>
        <a:p>
          <a:endParaRPr lang="en-US"/>
        </a:p>
      </dgm:t>
    </dgm:pt>
    <dgm:pt modelId="{29F660B8-B47A-4653-99C3-2B2686D74E1D}">
      <dgm:prSet custT="1"/>
      <dgm:spPr/>
      <dgm:t>
        <a:bodyPr/>
        <a:lstStyle/>
        <a:p>
          <a:r>
            <a:rPr lang="x-none" sz="1050" b="1" dirty="0" smtClean="0">
              <a:solidFill>
                <a:schemeClr val="accent2">
                  <a:lumMod val="50000"/>
                </a:schemeClr>
              </a:solidFill>
            </a:rPr>
            <a:t>Basic court</a:t>
          </a:r>
        </a:p>
      </dgm:t>
    </dgm:pt>
    <dgm:pt modelId="{0613D455-DF85-4A92-AB17-F86133D75BBA}" type="parTrans" cxnId="{7D7BAC30-A2D9-476F-8C29-5770745A5579}">
      <dgm:prSet/>
      <dgm:spPr/>
      <dgm:t>
        <a:bodyPr/>
        <a:lstStyle/>
        <a:p>
          <a:endParaRPr lang="en-US"/>
        </a:p>
      </dgm:t>
    </dgm:pt>
    <dgm:pt modelId="{DC52874B-A556-4923-BCA5-EF6AA5D87690}" type="sibTrans" cxnId="{7D7BAC30-A2D9-476F-8C29-5770745A5579}">
      <dgm:prSet/>
      <dgm:spPr/>
      <dgm:t>
        <a:bodyPr/>
        <a:lstStyle/>
        <a:p>
          <a:endParaRPr lang="en-US"/>
        </a:p>
      </dgm:t>
    </dgm:pt>
    <dgm:pt modelId="{07DBD34F-F75C-4C14-98D2-F7648C841850}">
      <dgm:prSet custT="1"/>
      <dgm:spPr/>
      <dgm:t>
        <a:bodyPr/>
        <a:lstStyle/>
        <a:p>
          <a:r>
            <a:rPr lang="x-none" sz="1050" b="1" dirty="0" smtClean="0">
              <a:solidFill>
                <a:schemeClr val="accent2">
                  <a:lumMod val="50000"/>
                </a:schemeClr>
              </a:solidFill>
            </a:rPr>
            <a:t>Commercial court</a:t>
          </a:r>
          <a:endParaRPr lang="en-US" sz="1050" b="1" dirty="0">
            <a:solidFill>
              <a:schemeClr val="accent2">
                <a:lumMod val="50000"/>
              </a:schemeClr>
            </a:solidFill>
          </a:endParaRPr>
        </a:p>
      </dgm:t>
    </dgm:pt>
    <dgm:pt modelId="{BDFBA91E-0C85-4787-9769-0AFD934B1B08}" type="parTrans" cxnId="{D2C36E79-9ACC-41E6-BC41-A58336EF31D3}">
      <dgm:prSet/>
      <dgm:spPr/>
      <dgm:t>
        <a:bodyPr/>
        <a:lstStyle/>
        <a:p>
          <a:endParaRPr lang="en-US"/>
        </a:p>
      </dgm:t>
    </dgm:pt>
    <dgm:pt modelId="{0229082B-B04C-425A-B8F6-1A5055285D57}" type="sibTrans" cxnId="{D2C36E79-9ACC-41E6-BC41-A58336EF31D3}">
      <dgm:prSet/>
      <dgm:spPr/>
      <dgm:t>
        <a:bodyPr/>
        <a:lstStyle/>
        <a:p>
          <a:endParaRPr lang="en-US"/>
        </a:p>
      </dgm:t>
    </dgm:pt>
    <dgm:pt modelId="{26F14F16-FEE2-4495-BF17-374463AFA5D1}">
      <dgm:prSet custT="1"/>
      <dgm:spPr/>
      <dgm:t>
        <a:bodyPr/>
        <a:lstStyle/>
        <a:p>
          <a:r>
            <a:rPr lang="x-none" sz="1050" b="1" dirty="0" smtClean="0">
              <a:solidFill>
                <a:schemeClr val="accent2">
                  <a:lumMod val="50000"/>
                </a:schemeClr>
              </a:solidFill>
            </a:rPr>
            <a:t>Constitutional court of Montenegro</a:t>
          </a:r>
          <a:endParaRPr lang="en-US" sz="1050" b="1" dirty="0">
            <a:solidFill>
              <a:schemeClr val="accent2">
                <a:lumMod val="50000"/>
              </a:schemeClr>
            </a:solidFill>
          </a:endParaRPr>
        </a:p>
      </dgm:t>
    </dgm:pt>
    <dgm:pt modelId="{2BFB400A-0D11-4655-A201-42349B2D14CC}" type="parTrans" cxnId="{8361A587-3882-467B-AFC3-592BC2C8B066}">
      <dgm:prSet/>
      <dgm:spPr/>
      <dgm:t>
        <a:bodyPr/>
        <a:lstStyle/>
        <a:p>
          <a:endParaRPr lang="en-US"/>
        </a:p>
      </dgm:t>
    </dgm:pt>
    <dgm:pt modelId="{C967B88B-D540-44CA-874D-73CE32E2900B}" type="sibTrans" cxnId="{8361A587-3882-467B-AFC3-592BC2C8B066}">
      <dgm:prSet/>
      <dgm:spPr/>
      <dgm:t>
        <a:bodyPr/>
        <a:lstStyle/>
        <a:p>
          <a:endParaRPr lang="en-US"/>
        </a:p>
      </dgm:t>
    </dgm:pt>
    <dgm:pt modelId="{FDE23F3D-AA24-48E2-8DA9-E0544654C2A5}">
      <dgm:prSet phldrT="[Text]" custT="1"/>
      <dgm:spPr/>
      <dgm:t>
        <a:bodyPr/>
        <a:lstStyle/>
        <a:p>
          <a:r>
            <a:rPr lang="x-none" sz="1050" b="1" dirty="0" smtClean="0">
              <a:solidFill>
                <a:schemeClr val="accent2">
                  <a:lumMod val="50000"/>
                </a:schemeClr>
              </a:solidFill>
            </a:rPr>
            <a:t>Administrative Court of Montenegro</a:t>
          </a:r>
        </a:p>
      </dgm:t>
    </dgm:pt>
    <dgm:pt modelId="{F25BC430-1AEF-40AB-989B-990DB5F2F256}" type="sibTrans" cxnId="{A7347586-1E66-4A66-AC6B-B84EE00964AF}">
      <dgm:prSet/>
      <dgm:spPr/>
      <dgm:t>
        <a:bodyPr/>
        <a:lstStyle/>
        <a:p>
          <a:endParaRPr lang="en-US" sz="1400"/>
        </a:p>
      </dgm:t>
    </dgm:pt>
    <dgm:pt modelId="{D9F064EF-DAFD-43C1-8049-EED9C82B8C1A}" type="parTrans" cxnId="{A7347586-1E66-4A66-AC6B-B84EE00964AF}">
      <dgm:prSet/>
      <dgm:spPr/>
      <dgm:t>
        <a:bodyPr/>
        <a:lstStyle/>
        <a:p>
          <a:endParaRPr lang="en-US" sz="1400"/>
        </a:p>
      </dgm:t>
    </dgm:pt>
    <dgm:pt modelId="{50D7EF95-428F-4085-AB6F-1842D3DEBE31}" type="pres">
      <dgm:prSet presAssocID="{7FCDA067-9FB7-427F-8127-8B5E7E01C20E}" presName="hierChild1" presStyleCnt="0">
        <dgm:presLayoutVars>
          <dgm:orgChart val="1"/>
          <dgm:chPref val="1"/>
          <dgm:dir/>
          <dgm:animOne val="branch"/>
          <dgm:animLvl val="lvl"/>
          <dgm:resizeHandles/>
        </dgm:presLayoutVars>
      </dgm:prSet>
      <dgm:spPr/>
      <dgm:t>
        <a:bodyPr/>
        <a:lstStyle/>
        <a:p>
          <a:endParaRPr lang="en-US"/>
        </a:p>
      </dgm:t>
    </dgm:pt>
    <dgm:pt modelId="{3A9A5878-EE25-4DE5-AAF0-63A5F3D1DB2D}" type="pres">
      <dgm:prSet presAssocID="{7F99D3F0-D37C-416C-A88D-82B8173E56CE}" presName="hierRoot1" presStyleCnt="0">
        <dgm:presLayoutVars>
          <dgm:hierBranch val="init"/>
        </dgm:presLayoutVars>
      </dgm:prSet>
      <dgm:spPr/>
    </dgm:pt>
    <dgm:pt modelId="{643DD269-F9F9-4321-B6D6-89EC2935DDE7}" type="pres">
      <dgm:prSet presAssocID="{7F99D3F0-D37C-416C-A88D-82B8173E56CE}" presName="rootComposite1" presStyleCnt="0"/>
      <dgm:spPr/>
    </dgm:pt>
    <dgm:pt modelId="{3A5C94F4-F321-4A9B-BD90-80629B1DCF71}" type="pres">
      <dgm:prSet presAssocID="{7F99D3F0-D37C-416C-A88D-82B8173E56CE}" presName="rootText1" presStyleLbl="node0" presStyleIdx="0" presStyleCnt="1" custScaleX="735533" custScaleY="200537" custLinFactNeighborX="-188" custLinFactNeighborY="-49653">
        <dgm:presLayoutVars>
          <dgm:chPref val="3"/>
        </dgm:presLayoutVars>
      </dgm:prSet>
      <dgm:spPr/>
      <dgm:t>
        <a:bodyPr/>
        <a:lstStyle/>
        <a:p>
          <a:endParaRPr lang="en-US"/>
        </a:p>
      </dgm:t>
    </dgm:pt>
    <dgm:pt modelId="{BFDF3A71-9207-4142-BBA4-C28D93B2013D}" type="pres">
      <dgm:prSet presAssocID="{7F99D3F0-D37C-416C-A88D-82B8173E56CE}" presName="rootConnector1" presStyleLbl="node1" presStyleIdx="0" presStyleCnt="0"/>
      <dgm:spPr/>
      <dgm:t>
        <a:bodyPr/>
        <a:lstStyle/>
        <a:p>
          <a:endParaRPr lang="en-US"/>
        </a:p>
      </dgm:t>
    </dgm:pt>
    <dgm:pt modelId="{959B82E6-216D-4926-B3A8-8EB06D63EABD}" type="pres">
      <dgm:prSet presAssocID="{7F99D3F0-D37C-416C-A88D-82B8173E56CE}" presName="hierChild2" presStyleCnt="0"/>
      <dgm:spPr/>
    </dgm:pt>
    <dgm:pt modelId="{FD097910-6378-461C-AE9D-56F2EE48ADC7}" type="pres">
      <dgm:prSet presAssocID="{156BD8A5-D2C4-4506-AB2F-3D3685AB315C}" presName="Name37" presStyleLbl="parChTrans1D2" presStyleIdx="0" presStyleCnt="2"/>
      <dgm:spPr/>
      <dgm:t>
        <a:bodyPr/>
        <a:lstStyle/>
        <a:p>
          <a:endParaRPr lang="en-US"/>
        </a:p>
      </dgm:t>
    </dgm:pt>
    <dgm:pt modelId="{40DE4F7D-8D1C-4C97-A9EB-A7A158B6B7F6}" type="pres">
      <dgm:prSet presAssocID="{4324B508-303D-4AE7-866E-04452D52648B}" presName="hierRoot2" presStyleCnt="0">
        <dgm:presLayoutVars>
          <dgm:hierBranch val="init"/>
        </dgm:presLayoutVars>
      </dgm:prSet>
      <dgm:spPr/>
    </dgm:pt>
    <dgm:pt modelId="{7A0469F1-F7E7-4AC9-8D77-3566E03D93E7}" type="pres">
      <dgm:prSet presAssocID="{4324B508-303D-4AE7-866E-04452D52648B}" presName="rootComposite" presStyleCnt="0"/>
      <dgm:spPr/>
    </dgm:pt>
    <dgm:pt modelId="{A7308B3F-5817-4C6F-8F89-F4AA59CD63F3}" type="pres">
      <dgm:prSet presAssocID="{4324B508-303D-4AE7-866E-04452D52648B}" presName="rootText" presStyleLbl="node2" presStyleIdx="0" presStyleCnt="2" custScaleX="256592" custScaleY="45400" custLinFactX="-7579" custLinFactNeighborX="-100000" custLinFactNeighborY="-28842">
        <dgm:presLayoutVars>
          <dgm:chPref val="3"/>
        </dgm:presLayoutVars>
      </dgm:prSet>
      <dgm:spPr/>
      <dgm:t>
        <a:bodyPr/>
        <a:lstStyle/>
        <a:p>
          <a:endParaRPr lang="en-US"/>
        </a:p>
      </dgm:t>
    </dgm:pt>
    <dgm:pt modelId="{B569B6BE-3051-4478-B3F8-91863A8EEAC5}" type="pres">
      <dgm:prSet presAssocID="{4324B508-303D-4AE7-866E-04452D52648B}" presName="rootConnector" presStyleLbl="node2" presStyleIdx="0" presStyleCnt="2"/>
      <dgm:spPr/>
      <dgm:t>
        <a:bodyPr/>
        <a:lstStyle/>
        <a:p>
          <a:endParaRPr lang="en-US"/>
        </a:p>
      </dgm:t>
    </dgm:pt>
    <dgm:pt modelId="{42784624-C3D6-4304-8445-1EE7798153F6}" type="pres">
      <dgm:prSet presAssocID="{4324B508-303D-4AE7-866E-04452D52648B}" presName="hierChild4" presStyleCnt="0"/>
      <dgm:spPr/>
    </dgm:pt>
    <dgm:pt modelId="{10809C88-F8CB-4AD8-9625-8DDADD610CC7}" type="pres">
      <dgm:prSet presAssocID="{70355856-24E8-49A1-8147-7F2CDCC60102}" presName="Name37" presStyleLbl="parChTrans1D3" presStyleIdx="0" presStyleCnt="7"/>
      <dgm:spPr/>
      <dgm:t>
        <a:bodyPr/>
        <a:lstStyle/>
        <a:p>
          <a:endParaRPr lang="en-US"/>
        </a:p>
      </dgm:t>
    </dgm:pt>
    <dgm:pt modelId="{6EB6E4F4-991F-4946-9906-F361F611B800}" type="pres">
      <dgm:prSet presAssocID="{7670F2E6-3BB6-4C03-855A-647B5C5728B5}" presName="hierRoot2" presStyleCnt="0">
        <dgm:presLayoutVars>
          <dgm:hierBranch val="init"/>
        </dgm:presLayoutVars>
      </dgm:prSet>
      <dgm:spPr/>
    </dgm:pt>
    <dgm:pt modelId="{431ED534-8626-4278-BDF4-C7951A03157D}" type="pres">
      <dgm:prSet presAssocID="{7670F2E6-3BB6-4C03-855A-647B5C5728B5}" presName="rootComposite" presStyleCnt="0"/>
      <dgm:spPr/>
    </dgm:pt>
    <dgm:pt modelId="{B40B6B44-4974-4E5D-B742-B844B515997F}" type="pres">
      <dgm:prSet presAssocID="{7670F2E6-3BB6-4C03-855A-647B5C5728B5}" presName="rootText" presStyleLbl="node3" presStyleIdx="0" presStyleCnt="7" custScaleY="47830" custLinFactNeighborX="-98215" custLinFactNeighborY="3672">
        <dgm:presLayoutVars>
          <dgm:chPref val="3"/>
        </dgm:presLayoutVars>
      </dgm:prSet>
      <dgm:spPr/>
      <dgm:t>
        <a:bodyPr/>
        <a:lstStyle/>
        <a:p>
          <a:endParaRPr lang="en-US"/>
        </a:p>
      </dgm:t>
    </dgm:pt>
    <dgm:pt modelId="{994FDBA1-034E-44F1-A97F-2FF01E6092EF}" type="pres">
      <dgm:prSet presAssocID="{7670F2E6-3BB6-4C03-855A-647B5C5728B5}" presName="rootConnector" presStyleLbl="node3" presStyleIdx="0" presStyleCnt="7"/>
      <dgm:spPr/>
      <dgm:t>
        <a:bodyPr/>
        <a:lstStyle/>
        <a:p>
          <a:endParaRPr lang="en-US"/>
        </a:p>
      </dgm:t>
    </dgm:pt>
    <dgm:pt modelId="{37ED9C97-75B5-4AEB-9A42-29AADD725ADA}" type="pres">
      <dgm:prSet presAssocID="{7670F2E6-3BB6-4C03-855A-647B5C5728B5}" presName="hierChild4" presStyleCnt="0"/>
      <dgm:spPr/>
    </dgm:pt>
    <dgm:pt modelId="{74DD0504-802B-49C0-8E67-AC5621C088E4}" type="pres">
      <dgm:prSet presAssocID="{862B7B9C-651C-4251-B921-E4E9D65FDD82}" presName="Name37" presStyleLbl="parChTrans1D4" presStyleIdx="0" presStyleCnt="4"/>
      <dgm:spPr/>
      <dgm:t>
        <a:bodyPr/>
        <a:lstStyle/>
        <a:p>
          <a:endParaRPr lang="en-US"/>
        </a:p>
      </dgm:t>
    </dgm:pt>
    <dgm:pt modelId="{06FDE89E-CF4D-4C0F-9033-36D3FE36B436}" type="pres">
      <dgm:prSet presAssocID="{3FC38998-7FEF-4E37-A191-A1A9C27721CE}" presName="hierRoot2" presStyleCnt="0">
        <dgm:presLayoutVars>
          <dgm:hierBranch val="init"/>
        </dgm:presLayoutVars>
      </dgm:prSet>
      <dgm:spPr/>
    </dgm:pt>
    <dgm:pt modelId="{3A690FD1-06EF-420F-AF65-D6316858AFD1}" type="pres">
      <dgm:prSet presAssocID="{3FC38998-7FEF-4E37-A191-A1A9C27721CE}" presName="rootComposite" presStyleCnt="0"/>
      <dgm:spPr/>
    </dgm:pt>
    <dgm:pt modelId="{6F40A5B7-F8FC-40F6-ACE1-3A4425A0BACA}" type="pres">
      <dgm:prSet presAssocID="{3FC38998-7FEF-4E37-A191-A1A9C27721CE}" presName="rootText" presStyleLbl="node4" presStyleIdx="0" presStyleCnt="4" custScaleY="139259" custLinFactY="100000" custLinFactNeighborX="-35491" custLinFactNeighborY="164738">
        <dgm:presLayoutVars>
          <dgm:chPref val="3"/>
        </dgm:presLayoutVars>
      </dgm:prSet>
      <dgm:spPr/>
      <dgm:t>
        <a:bodyPr/>
        <a:lstStyle/>
        <a:p>
          <a:endParaRPr lang="en-US"/>
        </a:p>
      </dgm:t>
    </dgm:pt>
    <dgm:pt modelId="{43CD89F3-6566-4AF2-AF91-7FA1444C27A1}" type="pres">
      <dgm:prSet presAssocID="{3FC38998-7FEF-4E37-A191-A1A9C27721CE}" presName="rootConnector" presStyleLbl="node4" presStyleIdx="0" presStyleCnt="4"/>
      <dgm:spPr/>
      <dgm:t>
        <a:bodyPr/>
        <a:lstStyle/>
        <a:p>
          <a:endParaRPr lang="en-US"/>
        </a:p>
      </dgm:t>
    </dgm:pt>
    <dgm:pt modelId="{3B0763AB-578B-46E9-BAEA-3805F4CBB369}" type="pres">
      <dgm:prSet presAssocID="{3FC38998-7FEF-4E37-A191-A1A9C27721CE}" presName="hierChild4" presStyleCnt="0"/>
      <dgm:spPr/>
    </dgm:pt>
    <dgm:pt modelId="{F4C81F7E-B97E-4267-86CF-4DEC46CB5FFA}" type="pres">
      <dgm:prSet presAssocID="{3FC38998-7FEF-4E37-A191-A1A9C27721CE}" presName="hierChild5" presStyleCnt="0"/>
      <dgm:spPr/>
    </dgm:pt>
    <dgm:pt modelId="{5DD870FE-6674-491A-8462-E47109FBDD0A}" type="pres">
      <dgm:prSet presAssocID="{8DCABB67-DEAF-4A1D-9766-7E53944971EA}" presName="Name37" presStyleLbl="parChTrans1D4" presStyleIdx="1" presStyleCnt="4"/>
      <dgm:spPr/>
      <dgm:t>
        <a:bodyPr/>
        <a:lstStyle/>
        <a:p>
          <a:endParaRPr lang="en-US"/>
        </a:p>
      </dgm:t>
    </dgm:pt>
    <dgm:pt modelId="{0A65AC1C-DDBE-4B13-9B39-F29032854503}" type="pres">
      <dgm:prSet presAssocID="{4DA1DB2F-3F68-4E1A-9DE3-3673891F84EA}" presName="hierRoot2" presStyleCnt="0">
        <dgm:presLayoutVars>
          <dgm:hierBranch val="init"/>
        </dgm:presLayoutVars>
      </dgm:prSet>
      <dgm:spPr/>
    </dgm:pt>
    <dgm:pt modelId="{0B6EC31C-ACF4-4C06-BBE0-80C4F5EBB57D}" type="pres">
      <dgm:prSet presAssocID="{4DA1DB2F-3F68-4E1A-9DE3-3673891F84EA}" presName="rootComposite" presStyleCnt="0"/>
      <dgm:spPr/>
    </dgm:pt>
    <dgm:pt modelId="{05D6A959-3D94-4834-9506-187A283DD6EA}" type="pres">
      <dgm:prSet presAssocID="{4DA1DB2F-3F68-4E1A-9DE3-3673891F84EA}" presName="rootText" presStyleLbl="node4" presStyleIdx="1" presStyleCnt="4" custAng="10800000" custFlipVert="1" custScaleY="112783" custLinFactY="-99937" custLinFactNeighborX="-35491" custLinFactNeighborY="-100000">
        <dgm:presLayoutVars>
          <dgm:chPref val="3"/>
        </dgm:presLayoutVars>
      </dgm:prSet>
      <dgm:spPr/>
      <dgm:t>
        <a:bodyPr/>
        <a:lstStyle/>
        <a:p>
          <a:endParaRPr lang="en-US"/>
        </a:p>
      </dgm:t>
    </dgm:pt>
    <dgm:pt modelId="{B77057C4-81D0-476A-BAC0-963E280743A1}" type="pres">
      <dgm:prSet presAssocID="{4DA1DB2F-3F68-4E1A-9DE3-3673891F84EA}" presName="rootConnector" presStyleLbl="node4" presStyleIdx="1" presStyleCnt="4"/>
      <dgm:spPr/>
      <dgm:t>
        <a:bodyPr/>
        <a:lstStyle/>
        <a:p>
          <a:endParaRPr lang="en-US"/>
        </a:p>
      </dgm:t>
    </dgm:pt>
    <dgm:pt modelId="{0B738DE0-06A5-464B-9D1D-D491AE1A4BDC}" type="pres">
      <dgm:prSet presAssocID="{4DA1DB2F-3F68-4E1A-9DE3-3673891F84EA}" presName="hierChild4" presStyleCnt="0"/>
      <dgm:spPr/>
    </dgm:pt>
    <dgm:pt modelId="{1766069F-2511-439D-BF24-A25CB9EDC5A8}" type="pres">
      <dgm:prSet presAssocID="{4DA1DB2F-3F68-4E1A-9DE3-3673891F84EA}" presName="hierChild5" presStyleCnt="0"/>
      <dgm:spPr/>
    </dgm:pt>
    <dgm:pt modelId="{0F6440A7-E48E-4052-988B-020B47DB4963}" type="pres">
      <dgm:prSet presAssocID="{F4592DFD-49D8-4E27-9BCB-F2B7CE84A108}" presName="Name37" presStyleLbl="parChTrans1D4" presStyleIdx="2" presStyleCnt="4"/>
      <dgm:spPr/>
      <dgm:t>
        <a:bodyPr/>
        <a:lstStyle/>
        <a:p>
          <a:endParaRPr lang="en-US"/>
        </a:p>
      </dgm:t>
    </dgm:pt>
    <dgm:pt modelId="{9D13BE17-D276-49A6-B22E-67BC860B28C7}" type="pres">
      <dgm:prSet presAssocID="{CE08AF27-A323-4F42-9107-6F4FA522C89B}" presName="hierRoot2" presStyleCnt="0">
        <dgm:presLayoutVars>
          <dgm:hierBranch val="init"/>
        </dgm:presLayoutVars>
      </dgm:prSet>
      <dgm:spPr/>
    </dgm:pt>
    <dgm:pt modelId="{F9A20870-58B5-45DF-8A8D-B086D16B9FFC}" type="pres">
      <dgm:prSet presAssocID="{CE08AF27-A323-4F42-9107-6F4FA522C89B}" presName="rootComposite" presStyleCnt="0"/>
      <dgm:spPr/>
    </dgm:pt>
    <dgm:pt modelId="{DED82F07-BC33-45DB-8D31-7C4299C56DBA}" type="pres">
      <dgm:prSet presAssocID="{CE08AF27-A323-4F42-9107-6F4FA522C89B}" presName="rootText" presStyleLbl="node4" presStyleIdx="2" presStyleCnt="4" custAng="10800000" custFlipVert="1" custScaleY="113277" custLinFactY="-100000" custLinFactNeighborX="-35491" custLinFactNeighborY="-119760">
        <dgm:presLayoutVars>
          <dgm:chPref val="3"/>
        </dgm:presLayoutVars>
      </dgm:prSet>
      <dgm:spPr/>
      <dgm:t>
        <a:bodyPr/>
        <a:lstStyle/>
        <a:p>
          <a:endParaRPr lang="en-US"/>
        </a:p>
      </dgm:t>
    </dgm:pt>
    <dgm:pt modelId="{BBEA538E-220D-4FF8-A5F0-C9957F3C91E4}" type="pres">
      <dgm:prSet presAssocID="{CE08AF27-A323-4F42-9107-6F4FA522C89B}" presName="rootConnector" presStyleLbl="node4" presStyleIdx="2" presStyleCnt="4"/>
      <dgm:spPr/>
      <dgm:t>
        <a:bodyPr/>
        <a:lstStyle/>
        <a:p>
          <a:endParaRPr lang="en-US"/>
        </a:p>
      </dgm:t>
    </dgm:pt>
    <dgm:pt modelId="{839491AA-FEDC-460D-9374-95C11F3026D1}" type="pres">
      <dgm:prSet presAssocID="{CE08AF27-A323-4F42-9107-6F4FA522C89B}" presName="hierChild4" presStyleCnt="0"/>
      <dgm:spPr/>
    </dgm:pt>
    <dgm:pt modelId="{BFD770BC-3828-4108-BA6E-D21EB6168437}" type="pres">
      <dgm:prSet presAssocID="{CE08AF27-A323-4F42-9107-6F4FA522C89B}" presName="hierChild5" presStyleCnt="0"/>
      <dgm:spPr/>
    </dgm:pt>
    <dgm:pt modelId="{596ADEBB-13CE-4472-87DA-AC6045E7FDBA}" type="pres">
      <dgm:prSet presAssocID="{7670F2E6-3BB6-4C03-855A-647B5C5728B5}" presName="hierChild5" presStyleCnt="0"/>
      <dgm:spPr/>
    </dgm:pt>
    <dgm:pt modelId="{E0DD8038-D3BC-4CC0-8D7D-444BDD8A824F}" type="pres">
      <dgm:prSet presAssocID="{7D35222E-6CF8-45F0-9055-6E8B66D55644}" presName="Name37" presStyleLbl="parChTrans1D3" presStyleIdx="1" presStyleCnt="7"/>
      <dgm:spPr/>
      <dgm:t>
        <a:bodyPr/>
        <a:lstStyle/>
        <a:p>
          <a:endParaRPr lang="en-US"/>
        </a:p>
      </dgm:t>
    </dgm:pt>
    <dgm:pt modelId="{3CC4C9F3-11D0-4370-8729-A8860589EC34}" type="pres">
      <dgm:prSet presAssocID="{4928189F-4134-4B73-9BFC-2F936F16CBC1}" presName="hierRoot2" presStyleCnt="0">
        <dgm:presLayoutVars>
          <dgm:hierBranch val="init"/>
        </dgm:presLayoutVars>
      </dgm:prSet>
      <dgm:spPr/>
    </dgm:pt>
    <dgm:pt modelId="{2E2408F3-58DC-44AC-B262-1F6D6A5E7CF7}" type="pres">
      <dgm:prSet presAssocID="{4928189F-4134-4B73-9BFC-2F936F16CBC1}" presName="rootComposite" presStyleCnt="0"/>
      <dgm:spPr/>
    </dgm:pt>
    <dgm:pt modelId="{C8786E43-FD42-4080-8B60-FC3F186F7A87}" type="pres">
      <dgm:prSet presAssocID="{4928189F-4134-4B73-9BFC-2F936F16CBC1}" presName="rootText" presStyleLbl="node3" presStyleIdx="1" presStyleCnt="7" custScaleY="40207" custLinFactNeighborX="-4327" custLinFactNeighborY="5952">
        <dgm:presLayoutVars>
          <dgm:chPref val="3"/>
        </dgm:presLayoutVars>
      </dgm:prSet>
      <dgm:spPr/>
      <dgm:t>
        <a:bodyPr/>
        <a:lstStyle/>
        <a:p>
          <a:endParaRPr lang="en-US"/>
        </a:p>
      </dgm:t>
    </dgm:pt>
    <dgm:pt modelId="{6AC62E72-6C69-46C6-8D32-C8195BFB8B3C}" type="pres">
      <dgm:prSet presAssocID="{4928189F-4134-4B73-9BFC-2F936F16CBC1}" presName="rootConnector" presStyleLbl="node3" presStyleIdx="1" presStyleCnt="7"/>
      <dgm:spPr/>
      <dgm:t>
        <a:bodyPr/>
        <a:lstStyle/>
        <a:p>
          <a:endParaRPr lang="en-US"/>
        </a:p>
      </dgm:t>
    </dgm:pt>
    <dgm:pt modelId="{1AC78E46-264D-4634-8BC7-65797769E88A}" type="pres">
      <dgm:prSet presAssocID="{4928189F-4134-4B73-9BFC-2F936F16CBC1}" presName="hierChild4" presStyleCnt="0"/>
      <dgm:spPr/>
    </dgm:pt>
    <dgm:pt modelId="{3BC0D29C-33B9-46CD-A86E-83E844F44B6C}" type="pres">
      <dgm:prSet presAssocID="{2E90264D-05F3-4B34-959A-F322290557BF}" presName="Name37" presStyleLbl="parChTrans1D4" presStyleIdx="3" presStyleCnt="4"/>
      <dgm:spPr/>
      <dgm:t>
        <a:bodyPr/>
        <a:lstStyle/>
        <a:p>
          <a:endParaRPr lang="en-US"/>
        </a:p>
      </dgm:t>
    </dgm:pt>
    <dgm:pt modelId="{B43EB193-CE9B-4A1B-A4BC-79139C9F9F93}" type="pres">
      <dgm:prSet presAssocID="{6BD5EA7A-1E55-4658-A2FD-E8C15311BA0B}" presName="hierRoot2" presStyleCnt="0">
        <dgm:presLayoutVars>
          <dgm:hierBranch val="init"/>
        </dgm:presLayoutVars>
      </dgm:prSet>
      <dgm:spPr/>
    </dgm:pt>
    <dgm:pt modelId="{5E075477-3777-4E11-AD1F-FE6E89276481}" type="pres">
      <dgm:prSet presAssocID="{6BD5EA7A-1E55-4658-A2FD-E8C15311BA0B}" presName="rootComposite" presStyleCnt="0"/>
      <dgm:spPr/>
    </dgm:pt>
    <dgm:pt modelId="{8F3A5AB6-9852-428E-9D9A-A5F56486A533}" type="pres">
      <dgm:prSet presAssocID="{6BD5EA7A-1E55-4658-A2FD-E8C15311BA0B}" presName="rootText" presStyleLbl="node4" presStyleIdx="3" presStyleCnt="4" custScaleX="152835" custScaleY="188200" custLinFactNeighborX="-4051" custLinFactNeighborY="2512">
        <dgm:presLayoutVars>
          <dgm:chPref val="3"/>
        </dgm:presLayoutVars>
      </dgm:prSet>
      <dgm:spPr/>
      <dgm:t>
        <a:bodyPr/>
        <a:lstStyle/>
        <a:p>
          <a:endParaRPr lang="en-US"/>
        </a:p>
      </dgm:t>
    </dgm:pt>
    <dgm:pt modelId="{64D2D54F-C992-4F14-B986-5101EE2E7795}" type="pres">
      <dgm:prSet presAssocID="{6BD5EA7A-1E55-4658-A2FD-E8C15311BA0B}" presName="rootConnector" presStyleLbl="node4" presStyleIdx="3" presStyleCnt="4"/>
      <dgm:spPr/>
      <dgm:t>
        <a:bodyPr/>
        <a:lstStyle/>
        <a:p>
          <a:endParaRPr lang="en-US"/>
        </a:p>
      </dgm:t>
    </dgm:pt>
    <dgm:pt modelId="{96F18F7B-8D99-44E7-8711-540ABCEBBF60}" type="pres">
      <dgm:prSet presAssocID="{6BD5EA7A-1E55-4658-A2FD-E8C15311BA0B}" presName="hierChild4" presStyleCnt="0"/>
      <dgm:spPr/>
    </dgm:pt>
    <dgm:pt modelId="{42ABD19B-7C86-468D-B7B1-C2B697ABD0F1}" type="pres">
      <dgm:prSet presAssocID="{6BD5EA7A-1E55-4658-A2FD-E8C15311BA0B}" presName="hierChild5" presStyleCnt="0"/>
      <dgm:spPr/>
    </dgm:pt>
    <dgm:pt modelId="{E6FDB681-34EE-4685-A26E-62B54C7F9A9F}" type="pres">
      <dgm:prSet presAssocID="{4928189F-4134-4B73-9BFC-2F936F16CBC1}" presName="hierChild5" presStyleCnt="0"/>
      <dgm:spPr/>
    </dgm:pt>
    <dgm:pt modelId="{73527945-B140-4252-9BAD-3E3713883320}" type="pres">
      <dgm:prSet presAssocID="{4324B508-303D-4AE7-866E-04452D52648B}" presName="hierChild5" presStyleCnt="0"/>
      <dgm:spPr/>
    </dgm:pt>
    <dgm:pt modelId="{E35E7001-47B5-4E23-B432-DF180C6B0842}" type="pres">
      <dgm:prSet presAssocID="{9A111245-3268-46A3-8CA6-79F2EA3CCA77}" presName="Name37" presStyleLbl="parChTrans1D2" presStyleIdx="1" presStyleCnt="2"/>
      <dgm:spPr/>
      <dgm:t>
        <a:bodyPr/>
        <a:lstStyle/>
        <a:p>
          <a:endParaRPr lang="en-US"/>
        </a:p>
      </dgm:t>
    </dgm:pt>
    <dgm:pt modelId="{C5736B3E-D37E-49E1-9CA0-9580217EEFA9}" type="pres">
      <dgm:prSet presAssocID="{DA3A8334-1DAC-48B7-8647-A0A06176039D}" presName="hierRoot2" presStyleCnt="0">
        <dgm:presLayoutVars>
          <dgm:hierBranch val="init"/>
        </dgm:presLayoutVars>
      </dgm:prSet>
      <dgm:spPr/>
    </dgm:pt>
    <dgm:pt modelId="{8470134E-50F9-44FF-892D-0437161F2F14}" type="pres">
      <dgm:prSet presAssocID="{DA3A8334-1DAC-48B7-8647-A0A06176039D}" presName="rootComposite" presStyleCnt="0"/>
      <dgm:spPr/>
    </dgm:pt>
    <dgm:pt modelId="{0451BBA3-D389-4241-A5E5-9D970BCF4358}" type="pres">
      <dgm:prSet presAssocID="{DA3A8334-1DAC-48B7-8647-A0A06176039D}" presName="rootText" presStyleLbl="node2" presStyleIdx="1" presStyleCnt="2" custScaleX="263623" custScaleY="60415" custLinFactNeighborX="37545" custLinFactNeighborY="-29220">
        <dgm:presLayoutVars>
          <dgm:chPref val="3"/>
        </dgm:presLayoutVars>
      </dgm:prSet>
      <dgm:spPr/>
      <dgm:t>
        <a:bodyPr/>
        <a:lstStyle/>
        <a:p>
          <a:endParaRPr lang="en-US"/>
        </a:p>
      </dgm:t>
    </dgm:pt>
    <dgm:pt modelId="{EEAA9B52-7890-4D56-9CC8-C2CBFEA719E0}" type="pres">
      <dgm:prSet presAssocID="{DA3A8334-1DAC-48B7-8647-A0A06176039D}" presName="rootConnector" presStyleLbl="node2" presStyleIdx="1" presStyleCnt="2"/>
      <dgm:spPr/>
      <dgm:t>
        <a:bodyPr/>
        <a:lstStyle/>
        <a:p>
          <a:endParaRPr lang="en-US"/>
        </a:p>
      </dgm:t>
    </dgm:pt>
    <dgm:pt modelId="{BD44409B-20D7-4D25-8C0E-B253D5980D71}" type="pres">
      <dgm:prSet presAssocID="{DA3A8334-1DAC-48B7-8647-A0A06176039D}" presName="hierChild4" presStyleCnt="0"/>
      <dgm:spPr/>
    </dgm:pt>
    <dgm:pt modelId="{788BD85B-949A-4463-B66C-29D5D6CD26BB}" type="pres">
      <dgm:prSet presAssocID="{D9F064EF-DAFD-43C1-8049-EED9C82B8C1A}" presName="Name37" presStyleLbl="parChTrans1D3" presStyleIdx="2" presStyleCnt="7"/>
      <dgm:spPr/>
      <dgm:t>
        <a:bodyPr/>
        <a:lstStyle/>
        <a:p>
          <a:endParaRPr lang="en-US"/>
        </a:p>
      </dgm:t>
    </dgm:pt>
    <dgm:pt modelId="{72394082-166D-430F-A49E-57355A8D5B3C}" type="pres">
      <dgm:prSet presAssocID="{FDE23F3D-AA24-48E2-8DA9-E0544654C2A5}" presName="hierRoot2" presStyleCnt="0">
        <dgm:presLayoutVars>
          <dgm:hierBranch val="init"/>
        </dgm:presLayoutVars>
      </dgm:prSet>
      <dgm:spPr/>
    </dgm:pt>
    <dgm:pt modelId="{21B2C69B-5112-4850-9D7A-211B150FB372}" type="pres">
      <dgm:prSet presAssocID="{FDE23F3D-AA24-48E2-8DA9-E0544654C2A5}" presName="rootComposite" presStyleCnt="0"/>
      <dgm:spPr/>
    </dgm:pt>
    <dgm:pt modelId="{84C7AC86-FAD9-4937-81B1-C5652C406A8F}" type="pres">
      <dgm:prSet presAssocID="{FDE23F3D-AA24-48E2-8DA9-E0544654C2A5}" presName="rootText" presStyleLbl="node3" presStyleIdx="2" presStyleCnt="7" custScaleX="223905" custScaleY="62358" custLinFactNeighborX="40814" custLinFactNeighborY="-33666">
        <dgm:presLayoutVars>
          <dgm:chPref val="3"/>
        </dgm:presLayoutVars>
      </dgm:prSet>
      <dgm:spPr/>
      <dgm:t>
        <a:bodyPr/>
        <a:lstStyle/>
        <a:p>
          <a:endParaRPr lang="en-US"/>
        </a:p>
      </dgm:t>
    </dgm:pt>
    <dgm:pt modelId="{695CCB2D-F302-44EF-82B7-75CA4547B774}" type="pres">
      <dgm:prSet presAssocID="{FDE23F3D-AA24-48E2-8DA9-E0544654C2A5}" presName="rootConnector" presStyleLbl="node3" presStyleIdx="2" presStyleCnt="7"/>
      <dgm:spPr/>
      <dgm:t>
        <a:bodyPr/>
        <a:lstStyle/>
        <a:p>
          <a:endParaRPr lang="en-US"/>
        </a:p>
      </dgm:t>
    </dgm:pt>
    <dgm:pt modelId="{C2EAC31F-D4AF-4D2C-8A88-2FDFAE40F338}" type="pres">
      <dgm:prSet presAssocID="{FDE23F3D-AA24-48E2-8DA9-E0544654C2A5}" presName="hierChild4" presStyleCnt="0"/>
      <dgm:spPr/>
    </dgm:pt>
    <dgm:pt modelId="{37AC31AD-CC97-4DDA-8220-284DB999FB5F}" type="pres">
      <dgm:prSet presAssocID="{FDE23F3D-AA24-48E2-8DA9-E0544654C2A5}" presName="hierChild5" presStyleCnt="0"/>
      <dgm:spPr/>
    </dgm:pt>
    <dgm:pt modelId="{650C7211-C000-4A20-9742-BD2115F5C834}" type="pres">
      <dgm:prSet presAssocID="{468F8362-0C35-4B4C-9DEE-CDE09A310E87}" presName="Name37" presStyleLbl="parChTrans1D3" presStyleIdx="3" presStyleCnt="7"/>
      <dgm:spPr/>
      <dgm:t>
        <a:bodyPr/>
        <a:lstStyle/>
        <a:p>
          <a:endParaRPr lang="en-US"/>
        </a:p>
      </dgm:t>
    </dgm:pt>
    <dgm:pt modelId="{308CFE80-4AE5-4662-AE87-2C8B6B67C093}" type="pres">
      <dgm:prSet presAssocID="{4F48A89B-D9C7-4636-B6D3-7D2C3FD6F237}" presName="hierRoot2" presStyleCnt="0">
        <dgm:presLayoutVars>
          <dgm:hierBranch val="init"/>
        </dgm:presLayoutVars>
      </dgm:prSet>
      <dgm:spPr/>
    </dgm:pt>
    <dgm:pt modelId="{9B76A6AC-E3CB-4A41-8BF3-C04CCAC6081B}" type="pres">
      <dgm:prSet presAssocID="{4F48A89B-D9C7-4636-B6D3-7D2C3FD6F237}" presName="rootComposite" presStyleCnt="0"/>
      <dgm:spPr/>
    </dgm:pt>
    <dgm:pt modelId="{F043DC17-9A6F-4359-84EF-1F19B0D6C27D}" type="pres">
      <dgm:prSet presAssocID="{4F48A89B-D9C7-4636-B6D3-7D2C3FD6F237}" presName="rootText" presStyleLbl="node3" presStyleIdx="3" presStyleCnt="7" custScaleX="222332" custScaleY="75449" custLinFactNeighborX="41600" custLinFactNeighborY="-42374">
        <dgm:presLayoutVars>
          <dgm:chPref val="3"/>
        </dgm:presLayoutVars>
      </dgm:prSet>
      <dgm:spPr/>
      <dgm:t>
        <a:bodyPr/>
        <a:lstStyle/>
        <a:p>
          <a:endParaRPr lang="en-US"/>
        </a:p>
      </dgm:t>
    </dgm:pt>
    <dgm:pt modelId="{22DB6F55-2460-44B3-BF00-7AC3EC7C9146}" type="pres">
      <dgm:prSet presAssocID="{4F48A89B-D9C7-4636-B6D3-7D2C3FD6F237}" presName="rootConnector" presStyleLbl="node3" presStyleIdx="3" presStyleCnt="7"/>
      <dgm:spPr/>
      <dgm:t>
        <a:bodyPr/>
        <a:lstStyle/>
        <a:p>
          <a:endParaRPr lang="en-US"/>
        </a:p>
      </dgm:t>
    </dgm:pt>
    <dgm:pt modelId="{4B8EF91C-AA46-4F70-B80F-A8C01AA46E8A}" type="pres">
      <dgm:prSet presAssocID="{4F48A89B-D9C7-4636-B6D3-7D2C3FD6F237}" presName="hierChild4" presStyleCnt="0"/>
      <dgm:spPr/>
    </dgm:pt>
    <dgm:pt modelId="{D432CB17-CE88-4A29-AB35-3491A1021E29}" type="pres">
      <dgm:prSet presAssocID="{4F48A89B-D9C7-4636-B6D3-7D2C3FD6F237}" presName="hierChild5" presStyleCnt="0"/>
      <dgm:spPr/>
    </dgm:pt>
    <dgm:pt modelId="{92D3F231-5255-41F9-88F1-DE303EF14F17}" type="pres">
      <dgm:prSet presAssocID="{0613D455-DF85-4A92-AB17-F86133D75BBA}" presName="Name37" presStyleLbl="parChTrans1D3" presStyleIdx="4" presStyleCnt="7"/>
      <dgm:spPr/>
      <dgm:t>
        <a:bodyPr/>
        <a:lstStyle/>
        <a:p>
          <a:endParaRPr lang="en-US"/>
        </a:p>
      </dgm:t>
    </dgm:pt>
    <dgm:pt modelId="{EE89D4CF-97FC-48CF-9C01-F71FED17275F}" type="pres">
      <dgm:prSet presAssocID="{29F660B8-B47A-4653-99C3-2B2686D74E1D}" presName="hierRoot2" presStyleCnt="0">
        <dgm:presLayoutVars>
          <dgm:hierBranch val="init"/>
        </dgm:presLayoutVars>
      </dgm:prSet>
      <dgm:spPr/>
    </dgm:pt>
    <dgm:pt modelId="{5CC5CD65-0D97-4256-B408-091FB2F7ED2E}" type="pres">
      <dgm:prSet presAssocID="{29F660B8-B47A-4653-99C3-2B2686D74E1D}" presName="rootComposite" presStyleCnt="0"/>
      <dgm:spPr/>
    </dgm:pt>
    <dgm:pt modelId="{AF0518BC-28B8-4E09-92A5-E824DD05FC9A}" type="pres">
      <dgm:prSet presAssocID="{29F660B8-B47A-4653-99C3-2B2686D74E1D}" presName="rootText" presStyleLbl="node3" presStyleIdx="4" presStyleCnt="7" custScaleX="211551" custScaleY="54026" custLinFactNeighborX="46656" custLinFactNeighborY="-52818">
        <dgm:presLayoutVars>
          <dgm:chPref val="3"/>
        </dgm:presLayoutVars>
      </dgm:prSet>
      <dgm:spPr/>
      <dgm:t>
        <a:bodyPr/>
        <a:lstStyle/>
        <a:p>
          <a:endParaRPr lang="en-US"/>
        </a:p>
      </dgm:t>
    </dgm:pt>
    <dgm:pt modelId="{BD25752C-58A6-41EA-A9BF-5244CED04EF3}" type="pres">
      <dgm:prSet presAssocID="{29F660B8-B47A-4653-99C3-2B2686D74E1D}" presName="rootConnector" presStyleLbl="node3" presStyleIdx="4" presStyleCnt="7"/>
      <dgm:spPr/>
      <dgm:t>
        <a:bodyPr/>
        <a:lstStyle/>
        <a:p>
          <a:endParaRPr lang="en-US"/>
        </a:p>
      </dgm:t>
    </dgm:pt>
    <dgm:pt modelId="{CC205C32-B0B6-4195-B642-97C5E5073E0A}" type="pres">
      <dgm:prSet presAssocID="{29F660B8-B47A-4653-99C3-2B2686D74E1D}" presName="hierChild4" presStyleCnt="0"/>
      <dgm:spPr/>
    </dgm:pt>
    <dgm:pt modelId="{EA21A8A1-2558-4D26-91CE-1399CCD1F1E6}" type="pres">
      <dgm:prSet presAssocID="{29F660B8-B47A-4653-99C3-2B2686D74E1D}" presName="hierChild5" presStyleCnt="0"/>
      <dgm:spPr/>
    </dgm:pt>
    <dgm:pt modelId="{4BA32F25-C41B-4B99-8FC6-695B2B6B4FF3}" type="pres">
      <dgm:prSet presAssocID="{BDFBA91E-0C85-4787-9769-0AFD934B1B08}" presName="Name37" presStyleLbl="parChTrans1D3" presStyleIdx="5" presStyleCnt="7"/>
      <dgm:spPr/>
      <dgm:t>
        <a:bodyPr/>
        <a:lstStyle/>
        <a:p>
          <a:endParaRPr lang="en-US"/>
        </a:p>
      </dgm:t>
    </dgm:pt>
    <dgm:pt modelId="{D8BCA5C1-0828-4CDD-A3C1-41739A74CB7E}" type="pres">
      <dgm:prSet presAssocID="{07DBD34F-F75C-4C14-98D2-F7648C841850}" presName="hierRoot2" presStyleCnt="0">
        <dgm:presLayoutVars>
          <dgm:hierBranch val="init"/>
        </dgm:presLayoutVars>
      </dgm:prSet>
      <dgm:spPr/>
    </dgm:pt>
    <dgm:pt modelId="{84339962-E3DC-4A54-AFEE-51781FF8ABEA}" type="pres">
      <dgm:prSet presAssocID="{07DBD34F-F75C-4C14-98D2-F7648C841850}" presName="rootComposite" presStyleCnt="0"/>
      <dgm:spPr/>
    </dgm:pt>
    <dgm:pt modelId="{CB646A46-716E-4ADA-A2DD-C4D9277EC361}" type="pres">
      <dgm:prSet presAssocID="{07DBD34F-F75C-4C14-98D2-F7648C841850}" presName="rootText" presStyleLbl="node3" presStyleIdx="5" presStyleCnt="7" custScaleX="218758" custScaleY="53188" custLinFactNeighborX="39574" custLinFactNeighborY="-54955">
        <dgm:presLayoutVars>
          <dgm:chPref val="3"/>
        </dgm:presLayoutVars>
      </dgm:prSet>
      <dgm:spPr/>
      <dgm:t>
        <a:bodyPr/>
        <a:lstStyle/>
        <a:p>
          <a:endParaRPr lang="en-US"/>
        </a:p>
      </dgm:t>
    </dgm:pt>
    <dgm:pt modelId="{CCBE8B9E-D134-45A7-A1F8-264917DB4657}" type="pres">
      <dgm:prSet presAssocID="{07DBD34F-F75C-4C14-98D2-F7648C841850}" presName="rootConnector" presStyleLbl="node3" presStyleIdx="5" presStyleCnt="7"/>
      <dgm:spPr/>
      <dgm:t>
        <a:bodyPr/>
        <a:lstStyle/>
        <a:p>
          <a:endParaRPr lang="en-US"/>
        </a:p>
      </dgm:t>
    </dgm:pt>
    <dgm:pt modelId="{8EC312AE-DDA0-433E-8383-38C5D3D00AFF}" type="pres">
      <dgm:prSet presAssocID="{07DBD34F-F75C-4C14-98D2-F7648C841850}" presName="hierChild4" presStyleCnt="0"/>
      <dgm:spPr/>
    </dgm:pt>
    <dgm:pt modelId="{922FECB8-6289-4A92-953C-E88D85D971B7}" type="pres">
      <dgm:prSet presAssocID="{07DBD34F-F75C-4C14-98D2-F7648C841850}" presName="hierChild5" presStyleCnt="0"/>
      <dgm:spPr/>
    </dgm:pt>
    <dgm:pt modelId="{B0D7364F-5F7C-4E92-A677-472B9F4842BB}" type="pres">
      <dgm:prSet presAssocID="{2BFB400A-0D11-4655-A201-42349B2D14CC}" presName="Name37" presStyleLbl="parChTrans1D3" presStyleIdx="6" presStyleCnt="7"/>
      <dgm:spPr/>
      <dgm:t>
        <a:bodyPr/>
        <a:lstStyle/>
        <a:p>
          <a:endParaRPr lang="en-US"/>
        </a:p>
      </dgm:t>
    </dgm:pt>
    <dgm:pt modelId="{7AB098E2-0CFA-43B0-BFB3-BC0FC105F7D3}" type="pres">
      <dgm:prSet presAssocID="{26F14F16-FEE2-4495-BF17-374463AFA5D1}" presName="hierRoot2" presStyleCnt="0">
        <dgm:presLayoutVars>
          <dgm:hierBranch val="init"/>
        </dgm:presLayoutVars>
      </dgm:prSet>
      <dgm:spPr/>
    </dgm:pt>
    <dgm:pt modelId="{4BA2AF71-CC20-417E-89BE-6050EE7F50DB}" type="pres">
      <dgm:prSet presAssocID="{26F14F16-FEE2-4495-BF17-374463AFA5D1}" presName="rootComposite" presStyleCnt="0"/>
      <dgm:spPr/>
    </dgm:pt>
    <dgm:pt modelId="{5C8E1769-9426-479C-B689-4C0AE63E360C}" type="pres">
      <dgm:prSet presAssocID="{26F14F16-FEE2-4495-BF17-374463AFA5D1}" presName="rootText" presStyleLbl="node3" presStyleIdx="6" presStyleCnt="7" custScaleX="225763" custScaleY="63234" custLinFactNeighborX="39574" custLinFactNeighborY="-69482">
        <dgm:presLayoutVars>
          <dgm:chPref val="3"/>
        </dgm:presLayoutVars>
      </dgm:prSet>
      <dgm:spPr/>
      <dgm:t>
        <a:bodyPr/>
        <a:lstStyle/>
        <a:p>
          <a:endParaRPr lang="en-US"/>
        </a:p>
      </dgm:t>
    </dgm:pt>
    <dgm:pt modelId="{7B2F3E7A-8313-431A-BC3F-87FA632AA0E1}" type="pres">
      <dgm:prSet presAssocID="{26F14F16-FEE2-4495-BF17-374463AFA5D1}" presName="rootConnector" presStyleLbl="node3" presStyleIdx="6" presStyleCnt="7"/>
      <dgm:spPr/>
      <dgm:t>
        <a:bodyPr/>
        <a:lstStyle/>
        <a:p>
          <a:endParaRPr lang="en-US"/>
        </a:p>
      </dgm:t>
    </dgm:pt>
    <dgm:pt modelId="{37F00AB4-AD1F-4CEB-8F05-EC0CEBEBBBCD}" type="pres">
      <dgm:prSet presAssocID="{26F14F16-FEE2-4495-BF17-374463AFA5D1}" presName="hierChild4" presStyleCnt="0"/>
      <dgm:spPr/>
    </dgm:pt>
    <dgm:pt modelId="{28CBCAE9-7E92-416F-8A70-EA310EE18303}" type="pres">
      <dgm:prSet presAssocID="{26F14F16-FEE2-4495-BF17-374463AFA5D1}" presName="hierChild5" presStyleCnt="0"/>
      <dgm:spPr/>
    </dgm:pt>
    <dgm:pt modelId="{5F10ED10-B706-46D4-936B-E13128B54A69}" type="pres">
      <dgm:prSet presAssocID="{DA3A8334-1DAC-48B7-8647-A0A06176039D}" presName="hierChild5" presStyleCnt="0"/>
      <dgm:spPr/>
    </dgm:pt>
    <dgm:pt modelId="{CE3C6E04-7375-43D2-AD6E-CCDE3676786A}" type="pres">
      <dgm:prSet presAssocID="{7F99D3F0-D37C-416C-A88D-82B8173E56CE}" presName="hierChild3" presStyleCnt="0"/>
      <dgm:spPr/>
    </dgm:pt>
  </dgm:ptLst>
  <dgm:cxnLst>
    <dgm:cxn modelId="{DD89B1F4-4C50-4F2B-825F-7C8F95315F97}" type="presOf" srcId="{7FCDA067-9FB7-427F-8127-8B5E7E01C20E}" destId="{50D7EF95-428F-4085-AB6F-1842D3DEBE31}" srcOrd="0" destOrd="0" presId="urn:microsoft.com/office/officeart/2005/8/layout/orgChart1"/>
    <dgm:cxn modelId="{8C47F9F6-9799-4B6D-AD54-F7B601F66349}" type="presOf" srcId="{26F14F16-FEE2-4495-BF17-374463AFA5D1}" destId="{7B2F3E7A-8313-431A-BC3F-87FA632AA0E1}" srcOrd="1" destOrd="0" presId="urn:microsoft.com/office/officeart/2005/8/layout/orgChart1"/>
    <dgm:cxn modelId="{C0A3FC68-82AD-45FA-B4B2-2D808F59515D}" type="presOf" srcId="{6BD5EA7A-1E55-4658-A2FD-E8C15311BA0B}" destId="{64D2D54F-C992-4F14-B986-5101EE2E7795}" srcOrd="1" destOrd="0" presId="urn:microsoft.com/office/officeart/2005/8/layout/orgChart1"/>
    <dgm:cxn modelId="{96CD3DE8-64FF-4EAD-B0ED-B8527218265F}" type="presOf" srcId="{07DBD34F-F75C-4C14-98D2-F7648C841850}" destId="{CCBE8B9E-D134-45A7-A1F8-264917DB4657}" srcOrd="1" destOrd="0" presId="urn:microsoft.com/office/officeart/2005/8/layout/orgChart1"/>
    <dgm:cxn modelId="{219AC696-209A-4C85-A3C7-C099665A0477}" type="presOf" srcId="{4928189F-4134-4B73-9BFC-2F936F16CBC1}" destId="{6AC62E72-6C69-46C6-8D32-C8195BFB8B3C}" srcOrd="1" destOrd="0" presId="urn:microsoft.com/office/officeart/2005/8/layout/orgChart1"/>
    <dgm:cxn modelId="{8294C70A-8421-4EE1-BCF0-8301840B51B6}" type="presOf" srcId="{FDE23F3D-AA24-48E2-8DA9-E0544654C2A5}" destId="{695CCB2D-F302-44EF-82B7-75CA4547B774}" srcOrd="1" destOrd="0" presId="urn:microsoft.com/office/officeart/2005/8/layout/orgChart1"/>
    <dgm:cxn modelId="{26AD1D23-373C-44E4-B2DA-1D8E4CB6C746}" srcId="{7670F2E6-3BB6-4C03-855A-647B5C5728B5}" destId="{CE08AF27-A323-4F42-9107-6F4FA522C89B}" srcOrd="2" destOrd="0" parTransId="{F4592DFD-49D8-4E27-9BCB-F2B7CE84A108}" sibTransId="{55625673-C24D-47A3-92DC-35A560812BF3}"/>
    <dgm:cxn modelId="{D2C36E79-9ACC-41E6-BC41-A58336EF31D3}" srcId="{DA3A8334-1DAC-48B7-8647-A0A06176039D}" destId="{07DBD34F-F75C-4C14-98D2-F7648C841850}" srcOrd="3" destOrd="0" parTransId="{BDFBA91E-0C85-4787-9769-0AFD934B1B08}" sibTransId="{0229082B-B04C-425A-B8F6-1A5055285D57}"/>
    <dgm:cxn modelId="{CEE6B762-89D2-40DC-895C-5953FE8BD526}" type="presOf" srcId="{7D35222E-6CF8-45F0-9055-6E8B66D55644}" destId="{E0DD8038-D3BC-4CC0-8D7D-444BDD8A824F}" srcOrd="0" destOrd="0" presId="urn:microsoft.com/office/officeart/2005/8/layout/orgChart1"/>
    <dgm:cxn modelId="{683E2E99-AB13-46B3-AEA1-14E508FC6879}" type="presOf" srcId="{CE08AF27-A323-4F42-9107-6F4FA522C89B}" destId="{BBEA538E-220D-4FF8-A5F0-C9957F3C91E4}" srcOrd="1" destOrd="0" presId="urn:microsoft.com/office/officeart/2005/8/layout/orgChart1"/>
    <dgm:cxn modelId="{F25667E3-4FE8-4D13-872A-9A5FD9092890}" type="presOf" srcId="{07DBD34F-F75C-4C14-98D2-F7648C841850}" destId="{CB646A46-716E-4ADA-A2DD-C4D9277EC361}" srcOrd="0" destOrd="0" presId="urn:microsoft.com/office/officeart/2005/8/layout/orgChart1"/>
    <dgm:cxn modelId="{0B1DAC5C-3E43-407E-BD71-6201565B34F8}" type="presOf" srcId="{29F660B8-B47A-4653-99C3-2B2686D74E1D}" destId="{BD25752C-58A6-41EA-A9BF-5244CED04EF3}" srcOrd="1" destOrd="0" presId="urn:microsoft.com/office/officeart/2005/8/layout/orgChart1"/>
    <dgm:cxn modelId="{6D286D14-BD4A-4F17-8B83-CB1A42FF6BBB}" type="presOf" srcId="{70355856-24E8-49A1-8147-7F2CDCC60102}" destId="{10809C88-F8CB-4AD8-9625-8DDADD610CC7}" srcOrd="0" destOrd="0" presId="urn:microsoft.com/office/officeart/2005/8/layout/orgChart1"/>
    <dgm:cxn modelId="{E68DEF29-6EF4-4B31-B323-0152EB656858}" type="presOf" srcId="{4F48A89B-D9C7-4636-B6D3-7D2C3FD6F237}" destId="{22DB6F55-2460-44B3-BF00-7AC3EC7C9146}" srcOrd="1" destOrd="0" presId="urn:microsoft.com/office/officeart/2005/8/layout/orgChart1"/>
    <dgm:cxn modelId="{A7923CC3-4965-4C2F-9A70-E5A4EB0036EC}" type="presOf" srcId="{4F48A89B-D9C7-4636-B6D3-7D2C3FD6F237}" destId="{F043DC17-9A6F-4359-84EF-1F19B0D6C27D}" srcOrd="0" destOrd="0" presId="urn:microsoft.com/office/officeart/2005/8/layout/orgChart1"/>
    <dgm:cxn modelId="{99CE7667-1A71-4B18-9DFF-32D9698F823D}" type="presOf" srcId="{4928189F-4134-4B73-9BFC-2F936F16CBC1}" destId="{C8786E43-FD42-4080-8B60-FC3F186F7A87}" srcOrd="0" destOrd="0" presId="urn:microsoft.com/office/officeart/2005/8/layout/orgChart1"/>
    <dgm:cxn modelId="{7F8A95D5-188B-44C7-9FD2-5E1561AD76DA}" type="presOf" srcId="{7670F2E6-3BB6-4C03-855A-647B5C5728B5}" destId="{B40B6B44-4974-4E5D-B742-B844B515997F}" srcOrd="0" destOrd="0" presId="urn:microsoft.com/office/officeart/2005/8/layout/orgChart1"/>
    <dgm:cxn modelId="{AF456141-9AF6-4757-B476-577AB1502563}" type="presOf" srcId="{4324B508-303D-4AE7-866E-04452D52648B}" destId="{B569B6BE-3051-4478-B3F8-91863A8EEAC5}" srcOrd="1" destOrd="0" presId="urn:microsoft.com/office/officeart/2005/8/layout/orgChart1"/>
    <dgm:cxn modelId="{91F59066-0B55-412D-91EE-81B1257304F6}" type="presOf" srcId="{D9F064EF-DAFD-43C1-8049-EED9C82B8C1A}" destId="{788BD85B-949A-4463-B66C-29D5D6CD26BB}" srcOrd="0" destOrd="0" presId="urn:microsoft.com/office/officeart/2005/8/layout/orgChart1"/>
    <dgm:cxn modelId="{A7347586-1E66-4A66-AC6B-B84EE00964AF}" srcId="{DA3A8334-1DAC-48B7-8647-A0A06176039D}" destId="{FDE23F3D-AA24-48E2-8DA9-E0544654C2A5}" srcOrd="0" destOrd="0" parTransId="{D9F064EF-DAFD-43C1-8049-EED9C82B8C1A}" sibTransId="{F25BC430-1AEF-40AB-989B-990DB5F2F256}"/>
    <dgm:cxn modelId="{B703EB00-E90E-472A-BF42-F3CDD6753BB7}" srcId="{7FCDA067-9FB7-427F-8127-8B5E7E01C20E}" destId="{7F99D3F0-D37C-416C-A88D-82B8173E56CE}" srcOrd="0" destOrd="0" parTransId="{9053453D-1DAF-46FE-810A-B99A5D8BFDFE}" sibTransId="{01480C4C-01AD-46EF-B13B-F399C9D107DA}"/>
    <dgm:cxn modelId="{E3727C99-1243-492C-BF2D-75138C15CF43}" type="presOf" srcId="{BDFBA91E-0C85-4787-9769-0AFD934B1B08}" destId="{4BA32F25-C41B-4B99-8FC6-695B2B6B4FF3}" srcOrd="0" destOrd="0" presId="urn:microsoft.com/office/officeart/2005/8/layout/orgChart1"/>
    <dgm:cxn modelId="{86AECC0B-D5A5-4C04-BFD2-4F1FD0E607FD}" type="presOf" srcId="{6BD5EA7A-1E55-4658-A2FD-E8C15311BA0B}" destId="{8F3A5AB6-9852-428E-9D9A-A5F56486A533}" srcOrd="0" destOrd="0" presId="urn:microsoft.com/office/officeart/2005/8/layout/orgChart1"/>
    <dgm:cxn modelId="{7D7BAC30-A2D9-476F-8C29-5770745A5579}" srcId="{DA3A8334-1DAC-48B7-8647-A0A06176039D}" destId="{29F660B8-B47A-4653-99C3-2B2686D74E1D}" srcOrd="2" destOrd="0" parTransId="{0613D455-DF85-4A92-AB17-F86133D75BBA}" sibTransId="{DC52874B-A556-4923-BCA5-EF6AA5D87690}"/>
    <dgm:cxn modelId="{1319FEBB-D7E8-47A0-B440-1C6F121D2320}" type="presOf" srcId="{2E90264D-05F3-4B34-959A-F322290557BF}" destId="{3BC0D29C-33B9-46CD-A86E-83E844F44B6C}" srcOrd="0" destOrd="0" presId="urn:microsoft.com/office/officeart/2005/8/layout/orgChart1"/>
    <dgm:cxn modelId="{6A8513D8-448C-4C47-82A2-38C82F12B3FA}" type="presOf" srcId="{3FC38998-7FEF-4E37-A191-A1A9C27721CE}" destId="{6F40A5B7-F8FC-40F6-ACE1-3A4425A0BACA}" srcOrd="0" destOrd="0" presId="urn:microsoft.com/office/officeart/2005/8/layout/orgChart1"/>
    <dgm:cxn modelId="{27034AD4-1A3F-4C72-A264-A166917E6096}" type="presOf" srcId="{2BFB400A-0D11-4655-A201-42349B2D14CC}" destId="{B0D7364F-5F7C-4E92-A677-472B9F4842BB}" srcOrd="0" destOrd="0" presId="urn:microsoft.com/office/officeart/2005/8/layout/orgChart1"/>
    <dgm:cxn modelId="{92147D16-DD72-42D3-9111-9886F593C257}" srcId="{4324B508-303D-4AE7-866E-04452D52648B}" destId="{4928189F-4134-4B73-9BFC-2F936F16CBC1}" srcOrd="1" destOrd="0" parTransId="{7D35222E-6CF8-45F0-9055-6E8B66D55644}" sibTransId="{915AB010-1A60-432F-889A-024549D21C07}"/>
    <dgm:cxn modelId="{7EB18008-5886-46C4-9681-2693AD2159D9}" type="presOf" srcId="{4DA1DB2F-3F68-4E1A-9DE3-3673891F84EA}" destId="{B77057C4-81D0-476A-BAC0-963E280743A1}" srcOrd="1" destOrd="0" presId="urn:microsoft.com/office/officeart/2005/8/layout/orgChart1"/>
    <dgm:cxn modelId="{42173708-70EE-4F92-9D5E-5FBCF2C4E067}" type="presOf" srcId="{156BD8A5-D2C4-4506-AB2F-3D3685AB315C}" destId="{FD097910-6378-461C-AE9D-56F2EE48ADC7}" srcOrd="0" destOrd="0" presId="urn:microsoft.com/office/officeart/2005/8/layout/orgChart1"/>
    <dgm:cxn modelId="{F97FC0E3-6313-4E5F-BEE4-2517F6885349}" type="presOf" srcId="{9A111245-3268-46A3-8CA6-79F2EA3CCA77}" destId="{E35E7001-47B5-4E23-B432-DF180C6B0842}" srcOrd="0" destOrd="0" presId="urn:microsoft.com/office/officeart/2005/8/layout/orgChart1"/>
    <dgm:cxn modelId="{C2BB4FFC-2A38-4E9E-A95D-449031609989}" type="presOf" srcId="{3FC38998-7FEF-4E37-A191-A1A9C27721CE}" destId="{43CD89F3-6566-4AF2-AF91-7FA1444C27A1}" srcOrd="1" destOrd="0" presId="urn:microsoft.com/office/officeart/2005/8/layout/orgChart1"/>
    <dgm:cxn modelId="{B94E366F-9C6C-469C-B2A6-C48F6AD7F3B9}" type="presOf" srcId="{CE08AF27-A323-4F42-9107-6F4FA522C89B}" destId="{DED82F07-BC33-45DB-8D31-7C4299C56DBA}" srcOrd="0" destOrd="0" presId="urn:microsoft.com/office/officeart/2005/8/layout/orgChart1"/>
    <dgm:cxn modelId="{79037DE1-A922-4AF0-B6DE-4E515E80CAE8}" type="presOf" srcId="{4324B508-303D-4AE7-866E-04452D52648B}" destId="{A7308B3F-5817-4C6F-8F89-F4AA59CD63F3}" srcOrd="0" destOrd="0" presId="urn:microsoft.com/office/officeart/2005/8/layout/orgChart1"/>
    <dgm:cxn modelId="{5D634E6D-3C54-40EC-BD62-CF48C8AD1B1D}" srcId="{7F99D3F0-D37C-416C-A88D-82B8173E56CE}" destId="{DA3A8334-1DAC-48B7-8647-A0A06176039D}" srcOrd="1" destOrd="0" parTransId="{9A111245-3268-46A3-8CA6-79F2EA3CCA77}" sibTransId="{32075205-12EE-4A84-93B9-A5957746DBAD}"/>
    <dgm:cxn modelId="{8361A587-3882-467B-AFC3-592BC2C8B066}" srcId="{DA3A8334-1DAC-48B7-8647-A0A06176039D}" destId="{26F14F16-FEE2-4495-BF17-374463AFA5D1}" srcOrd="4" destOrd="0" parTransId="{2BFB400A-0D11-4655-A201-42349B2D14CC}" sibTransId="{C967B88B-D540-44CA-874D-73CE32E2900B}"/>
    <dgm:cxn modelId="{4286DE58-2080-4E74-8F0F-73C6DDAFEF44}" type="presOf" srcId="{7F99D3F0-D37C-416C-A88D-82B8173E56CE}" destId="{BFDF3A71-9207-4142-BBA4-C28D93B2013D}" srcOrd="1" destOrd="0" presId="urn:microsoft.com/office/officeart/2005/8/layout/orgChart1"/>
    <dgm:cxn modelId="{8822AB8E-8E68-4A90-8D61-1155A7CECA61}" type="presOf" srcId="{26F14F16-FEE2-4495-BF17-374463AFA5D1}" destId="{5C8E1769-9426-479C-B689-4C0AE63E360C}" srcOrd="0" destOrd="0" presId="urn:microsoft.com/office/officeart/2005/8/layout/orgChart1"/>
    <dgm:cxn modelId="{5506F370-C68E-4C11-B425-D9A403A36898}" srcId="{4928189F-4134-4B73-9BFC-2F936F16CBC1}" destId="{6BD5EA7A-1E55-4658-A2FD-E8C15311BA0B}" srcOrd="0" destOrd="0" parTransId="{2E90264D-05F3-4B34-959A-F322290557BF}" sibTransId="{D61804F1-991A-4966-B53C-6A275F31C026}"/>
    <dgm:cxn modelId="{0A28C143-4829-43EC-8B6E-D191360731C8}" type="presOf" srcId="{29F660B8-B47A-4653-99C3-2B2686D74E1D}" destId="{AF0518BC-28B8-4E09-92A5-E824DD05FC9A}" srcOrd="0" destOrd="0" presId="urn:microsoft.com/office/officeart/2005/8/layout/orgChart1"/>
    <dgm:cxn modelId="{1680EB75-AFC2-4FD4-BE25-2A3AF581DFB0}" type="presOf" srcId="{DA3A8334-1DAC-48B7-8647-A0A06176039D}" destId="{0451BBA3-D389-4241-A5E5-9D970BCF4358}" srcOrd="0" destOrd="0" presId="urn:microsoft.com/office/officeart/2005/8/layout/orgChart1"/>
    <dgm:cxn modelId="{BF1AE22D-CC22-4FA6-90DF-C7C597C09512}" type="presOf" srcId="{F4592DFD-49D8-4E27-9BCB-F2B7CE84A108}" destId="{0F6440A7-E48E-4052-988B-020B47DB4963}" srcOrd="0" destOrd="0" presId="urn:microsoft.com/office/officeart/2005/8/layout/orgChart1"/>
    <dgm:cxn modelId="{EA7BEC6D-E7A4-4CE3-A934-D7D2051A193B}" type="presOf" srcId="{0613D455-DF85-4A92-AB17-F86133D75BBA}" destId="{92D3F231-5255-41F9-88F1-DE303EF14F17}" srcOrd="0" destOrd="0" presId="urn:microsoft.com/office/officeart/2005/8/layout/orgChart1"/>
    <dgm:cxn modelId="{D06A3FF0-96CC-4E71-9BBA-12173E8E1518}" type="presOf" srcId="{7F99D3F0-D37C-416C-A88D-82B8173E56CE}" destId="{3A5C94F4-F321-4A9B-BD90-80629B1DCF71}" srcOrd="0" destOrd="0" presId="urn:microsoft.com/office/officeart/2005/8/layout/orgChart1"/>
    <dgm:cxn modelId="{C0523A67-0019-4992-B23B-50E25EF61CF9}" type="presOf" srcId="{DA3A8334-1DAC-48B7-8647-A0A06176039D}" destId="{EEAA9B52-7890-4D56-9CC8-C2CBFEA719E0}" srcOrd="1" destOrd="0" presId="urn:microsoft.com/office/officeart/2005/8/layout/orgChart1"/>
    <dgm:cxn modelId="{2EBE546A-DBF2-4D4D-9212-29944D3712AD}" type="presOf" srcId="{468F8362-0C35-4B4C-9DEE-CDE09A310E87}" destId="{650C7211-C000-4A20-9742-BD2115F5C834}" srcOrd="0" destOrd="0" presId="urn:microsoft.com/office/officeart/2005/8/layout/orgChart1"/>
    <dgm:cxn modelId="{E1D5E39F-824C-4ED4-8125-AF3406115E90}" srcId="{7F99D3F0-D37C-416C-A88D-82B8173E56CE}" destId="{4324B508-303D-4AE7-866E-04452D52648B}" srcOrd="0" destOrd="0" parTransId="{156BD8A5-D2C4-4506-AB2F-3D3685AB315C}" sibTransId="{B501CDCD-2673-471D-9DDF-B2BA65381687}"/>
    <dgm:cxn modelId="{B9B4AEBD-9206-4917-99BA-0FC27673B9F4}" srcId="{7670F2E6-3BB6-4C03-855A-647B5C5728B5}" destId="{4DA1DB2F-3F68-4E1A-9DE3-3673891F84EA}" srcOrd="1" destOrd="0" parTransId="{8DCABB67-DEAF-4A1D-9766-7E53944971EA}" sibTransId="{69F7082A-6889-4C13-9F80-08CEB8113865}"/>
    <dgm:cxn modelId="{0390777A-10EF-4CB8-AF45-A2EBA275CA2E}" type="presOf" srcId="{7670F2E6-3BB6-4C03-855A-647B5C5728B5}" destId="{994FDBA1-034E-44F1-A97F-2FF01E6092EF}" srcOrd="1" destOrd="0" presId="urn:microsoft.com/office/officeart/2005/8/layout/orgChart1"/>
    <dgm:cxn modelId="{BF1A4AAF-A9BA-42DD-B4CC-4314200E4843}" srcId="{DA3A8334-1DAC-48B7-8647-A0A06176039D}" destId="{4F48A89B-D9C7-4636-B6D3-7D2C3FD6F237}" srcOrd="1" destOrd="0" parTransId="{468F8362-0C35-4B4C-9DEE-CDE09A310E87}" sibTransId="{4545C1E6-3634-4FF9-B074-E31D279B6CB6}"/>
    <dgm:cxn modelId="{C25FB585-8F1B-4F0A-B51C-59836FD3E2CF}" srcId="{7670F2E6-3BB6-4C03-855A-647B5C5728B5}" destId="{3FC38998-7FEF-4E37-A191-A1A9C27721CE}" srcOrd="0" destOrd="0" parTransId="{862B7B9C-651C-4251-B921-E4E9D65FDD82}" sibTransId="{0F65A5C2-263C-4A1C-AC0A-EF29A2DD4EE8}"/>
    <dgm:cxn modelId="{2FD1A2FB-5129-4CA8-A932-22C5BFB6178F}" type="presOf" srcId="{FDE23F3D-AA24-48E2-8DA9-E0544654C2A5}" destId="{84C7AC86-FAD9-4937-81B1-C5652C406A8F}" srcOrd="0" destOrd="0" presId="urn:microsoft.com/office/officeart/2005/8/layout/orgChart1"/>
    <dgm:cxn modelId="{B84442EA-D279-4556-8402-ACAB772D82DB}" type="presOf" srcId="{8DCABB67-DEAF-4A1D-9766-7E53944971EA}" destId="{5DD870FE-6674-491A-8462-E47109FBDD0A}" srcOrd="0" destOrd="0" presId="urn:microsoft.com/office/officeart/2005/8/layout/orgChart1"/>
    <dgm:cxn modelId="{DF0167BD-027A-4D39-8A61-D950F0F524C1}" type="presOf" srcId="{862B7B9C-651C-4251-B921-E4E9D65FDD82}" destId="{74DD0504-802B-49C0-8E67-AC5621C088E4}" srcOrd="0" destOrd="0" presId="urn:microsoft.com/office/officeart/2005/8/layout/orgChart1"/>
    <dgm:cxn modelId="{E4B19158-BEF9-4277-8CB4-1115576C534D}" srcId="{4324B508-303D-4AE7-866E-04452D52648B}" destId="{7670F2E6-3BB6-4C03-855A-647B5C5728B5}" srcOrd="0" destOrd="0" parTransId="{70355856-24E8-49A1-8147-7F2CDCC60102}" sibTransId="{12D6588D-186F-4B89-8BDC-79F7F63D57BD}"/>
    <dgm:cxn modelId="{2A110AF4-BE0F-4521-A8AB-15C0FAA8D66B}" type="presOf" srcId="{4DA1DB2F-3F68-4E1A-9DE3-3673891F84EA}" destId="{05D6A959-3D94-4834-9506-187A283DD6EA}" srcOrd="0" destOrd="0" presId="urn:microsoft.com/office/officeart/2005/8/layout/orgChart1"/>
    <dgm:cxn modelId="{506EED5E-0C44-4826-A195-F559F6D85BC4}" type="presParOf" srcId="{50D7EF95-428F-4085-AB6F-1842D3DEBE31}" destId="{3A9A5878-EE25-4DE5-AAF0-63A5F3D1DB2D}" srcOrd="0" destOrd="0" presId="urn:microsoft.com/office/officeart/2005/8/layout/orgChart1"/>
    <dgm:cxn modelId="{616B1887-C421-4715-A7C5-2A9D04518B51}" type="presParOf" srcId="{3A9A5878-EE25-4DE5-AAF0-63A5F3D1DB2D}" destId="{643DD269-F9F9-4321-B6D6-89EC2935DDE7}" srcOrd="0" destOrd="0" presId="urn:microsoft.com/office/officeart/2005/8/layout/orgChart1"/>
    <dgm:cxn modelId="{CE0AADCB-CBDD-47A8-8409-7B2FCDD7BF70}" type="presParOf" srcId="{643DD269-F9F9-4321-B6D6-89EC2935DDE7}" destId="{3A5C94F4-F321-4A9B-BD90-80629B1DCF71}" srcOrd="0" destOrd="0" presId="urn:microsoft.com/office/officeart/2005/8/layout/orgChart1"/>
    <dgm:cxn modelId="{8BDEBD33-6471-4B3D-9CFF-C4E251FE3068}" type="presParOf" srcId="{643DD269-F9F9-4321-B6D6-89EC2935DDE7}" destId="{BFDF3A71-9207-4142-BBA4-C28D93B2013D}" srcOrd="1" destOrd="0" presId="urn:microsoft.com/office/officeart/2005/8/layout/orgChart1"/>
    <dgm:cxn modelId="{0946C317-B52F-4691-BD34-B35BC8274BED}" type="presParOf" srcId="{3A9A5878-EE25-4DE5-AAF0-63A5F3D1DB2D}" destId="{959B82E6-216D-4926-B3A8-8EB06D63EABD}" srcOrd="1" destOrd="0" presId="urn:microsoft.com/office/officeart/2005/8/layout/orgChart1"/>
    <dgm:cxn modelId="{6A332BD3-1DBD-47EC-96B9-03E62957156E}" type="presParOf" srcId="{959B82E6-216D-4926-B3A8-8EB06D63EABD}" destId="{FD097910-6378-461C-AE9D-56F2EE48ADC7}" srcOrd="0" destOrd="0" presId="urn:microsoft.com/office/officeart/2005/8/layout/orgChart1"/>
    <dgm:cxn modelId="{497012C0-B7B1-43DF-9EEC-DE0253BAE5EF}" type="presParOf" srcId="{959B82E6-216D-4926-B3A8-8EB06D63EABD}" destId="{40DE4F7D-8D1C-4C97-A9EB-A7A158B6B7F6}" srcOrd="1" destOrd="0" presId="urn:microsoft.com/office/officeart/2005/8/layout/orgChart1"/>
    <dgm:cxn modelId="{5500175E-8044-44AB-8700-FF76AFBF833A}" type="presParOf" srcId="{40DE4F7D-8D1C-4C97-A9EB-A7A158B6B7F6}" destId="{7A0469F1-F7E7-4AC9-8D77-3566E03D93E7}" srcOrd="0" destOrd="0" presId="urn:microsoft.com/office/officeart/2005/8/layout/orgChart1"/>
    <dgm:cxn modelId="{93FE6BDD-4A68-4160-8F99-F437D002A732}" type="presParOf" srcId="{7A0469F1-F7E7-4AC9-8D77-3566E03D93E7}" destId="{A7308B3F-5817-4C6F-8F89-F4AA59CD63F3}" srcOrd="0" destOrd="0" presId="urn:microsoft.com/office/officeart/2005/8/layout/orgChart1"/>
    <dgm:cxn modelId="{2CBDEC30-F0C3-498E-ACCC-6670DA89D87A}" type="presParOf" srcId="{7A0469F1-F7E7-4AC9-8D77-3566E03D93E7}" destId="{B569B6BE-3051-4478-B3F8-91863A8EEAC5}" srcOrd="1" destOrd="0" presId="urn:microsoft.com/office/officeart/2005/8/layout/orgChart1"/>
    <dgm:cxn modelId="{2693CCDA-4D31-4239-BD46-57643FE4C7E4}" type="presParOf" srcId="{40DE4F7D-8D1C-4C97-A9EB-A7A158B6B7F6}" destId="{42784624-C3D6-4304-8445-1EE7798153F6}" srcOrd="1" destOrd="0" presId="urn:microsoft.com/office/officeart/2005/8/layout/orgChart1"/>
    <dgm:cxn modelId="{2BC51F59-2A00-4E08-A0A2-B33E2B425C83}" type="presParOf" srcId="{42784624-C3D6-4304-8445-1EE7798153F6}" destId="{10809C88-F8CB-4AD8-9625-8DDADD610CC7}" srcOrd="0" destOrd="0" presId="urn:microsoft.com/office/officeart/2005/8/layout/orgChart1"/>
    <dgm:cxn modelId="{DEDC16FD-8735-401F-8B49-ED9094FF6E44}" type="presParOf" srcId="{42784624-C3D6-4304-8445-1EE7798153F6}" destId="{6EB6E4F4-991F-4946-9906-F361F611B800}" srcOrd="1" destOrd="0" presId="urn:microsoft.com/office/officeart/2005/8/layout/orgChart1"/>
    <dgm:cxn modelId="{902AD4CB-2464-4506-A3E5-0FF4E3C282FA}" type="presParOf" srcId="{6EB6E4F4-991F-4946-9906-F361F611B800}" destId="{431ED534-8626-4278-BDF4-C7951A03157D}" srcOrd="0" destOrd="0" presId="urn:microsoft.com/office/officeart/2005/8/layout/orgChart1"/>
    <dgm:cxn modelId="{E64F5F08-77A6-4994-B897-58D6FA604D0A}" type="presParOf" srcId="{431ED534-8626-4278-BDF4-C7951A03157D}" destId="{B40B6B44-4974-4E5D-B742-B844B515997F}" srcOrd="0" destOrd="0" presId="urn:microsoft.com/office/officeart/2005/8/layout/orgChart1"/>
    <dgm:cxn modelId="{F5A4266F-BFB5-4E24-85D9-C07724EF0169}" type="presParOf" srcId="{431ED534-8626-4278-BDF4-C7951A03157D}" destId="{994FDBA1-034E-44F1-A97F-2FF01E6092EF}" srcOrd="1" destOrd="0" presId="urn:microsoft.com/office/officeart/2005/8/layout/orgChart1"/>
    <dgm:cxn modelId="{730651D1-4C18-48BA-A9E7-8B9B26E508FF}" type="presParOf" srcId="{6EB6E4F4-991F-4946-9906-F361F611B800}" destId="{37ED9C97-75B5-4AEB-9A42-29AADD725ADA}" srcOrd="1" destOrd="0" presId="urn:microsoft.com/office/officeart/2005/8/layout/orgChart1"/>
    <dgm:cxn modelId="{1A2F1446-0B80-4EAE-9496-FE1BE9D3419F}" type="presParOf" srcId="{37ED9C97-75B5-4AEB-9A42-29AADD725ADA}" destId="{74DD0504-802B-49C0-8E67-AC5621C088E4}" srcOrd="0" destOrd="0" presId="urn:microsoft.com/office/officeart/2005/8/layout/orgChart1"/>
    <dgm:cxn modelId="{C7410B03-306A-467D-AA04-36BADD2E01E3}" type="presParOf" srcId="{37ED9C97-75B5-4AEB-9A42-29AADD725ADA}" destId="{06FDE89E-CF4D-4C0F-9033-36D3FE36B436}" srcOrd="1" destOrd="0" presId="urn:microsoft.com/office/officeart/2005/8/layout/orgChart1"/>
    <dgm:cxn modelId="{5C421F08-AB52-48C5-B6BD-D0A4223B37EC}" type="presParOf" srcId="{06FDE89E-CF4D-4C0F-9033-36D3FE36B436}" destId="{3A690FD1-06EF-420F-AF65-D6316858AFD1}" srcOrd="0" destOrd="0" presId="urn:microsoft.com/office/officeart/2005/8/layout/orgChart1"/>
    <dgm:cxn modelId="{4BADE299-8DCB-4229-8983-2503B53723E0}" type="presParOf" srcId="{3A690FD1-06EF-420F-AF65-D6316858AFD1}" destId="{6F40A5B7-F8FC-40F6-ACE1-3A4425A0BACA}" srcOrd="0" destOrd="0" presId="urn:microsoft.com/office/officeart/2005/8/layout/orgChart1"/>
    <dgm:cxn modelId="{D04B5F2B-0D39-4568-97C1-77BF8FBC716A}" type="presParOf" srcId="{3A690FD1-06EF-420F-AF65-D6316858AFD1}" destId="{43CD89F3-6566-4AF2-AF91-7FA1444C27A1}" srcOrd="1" destOrd="0" presId="urn:microsoft.com/office/officeart/2005/8/layout/orgChart1"/>
    <dgm:cxn modelId="{7C9F089E-30A7-4F7B-8079-CA206A24972B}" type="presParOf" srcId="{06FDE89E-CF4D-4C0F-9033-36D3FE36B436}" destId="{3B0763AB-578B-46E9-BAEA-3805F4CBB369}" srcOrd="1" destOrd="0" presId="urn:microsoft.com/office/officeart/2005/8/layout/orgChart1"/>
    <dgm:cxn modelId="{13D131D2-5D53-41F9-B608-C48E999CD674}" type="presParOf" srcId="{06FDE89E-CF4D-4C0F-9033-36D3FE36B436}" destId="{F4C81F7E-B97E-4267-86CF-4DEC46CB5FFA}" srcOrd="2" destOrd="0" presId="urn:microsoft.com/office/officeart/2005/8/layout/orgChart1"/>
    <dgm:cxn modelId="{5FAAC9F8-0439-4BA8-A6C9-2FBABBB9E3D5}" type="presParOf" srcId="{37ED9C97-75B5-4AEB-9A42-29AADD725ADA}" destId="{5DD870FE-6674-491A-8462-E47109FBDD0A}" srcOrd="2" destOrd="0" presId="urn:microsoft.com/office/officeart/2005/8/layout/orgChart1"/>
    <dgm:cxn modelId="{12DAD1A5-656D-49FA-9E99-7790471D618E}" type="presParOf" srcId="{37ED9C97-75B5-4AEB-9A42-29AADD725ADA}" destId="{0A65AC1C-DDBE-4B13-9B39-F29032854503}" srcOrd="3" destOrd="0" presId="urn:microsoft.com/office/officeart/2005/8/layout/orgChart1"/>
    <dgm:cxn modelId="{D64D0DE3-54A7-47EB-810D-77F489BBFF5B}" type="presParOf" srcId="{0A65AC1C-DDBE-4B13-9B39-F29032854503}" destId="{0B6EC31C-ACF4-4C06-BBE0-80C4F5EBB57D}" srcOrd="0" destOrd="0" presId="urn:microsoft.com/office/officeart/2005/8/layout/orgChart1"/>
    <dgm:cxn modelId="{D6550093-5C81-4E23-80E6-424F0D8086BA}" type="presParOf" srcId="{0B6EC31C-ACF4-4C06-BBE0-80C4F5EBB57D}" destId="{05D6A959-3D94-4834-9506-187A283DD6EA}" srcOrd="0" destOrd="0" presId="urn:microsoft.com/office/officeart/2005/8/layout/orgChart1"/>
    <dgm:cxn modelId="{2BF52A16-3992-42EB-93CA-470D95E8EA83}" type="presParOf" srcId="{0B6EC31C-ACF4-4C06-BBE0-80C4F5EBB57D}" destId="{B77057C4-81D0-476A-BAC0-963E280743A1}" srcOrd="1" destOrd="0" presId="urn:microsoft.com/office/officeart/2005/8/layout/orgChart1"/>
    <dgm:cxn modelId="{65C9F26C-CD89-4F06-8EB6-8452DB51F718}" type="presParOf" srcId="{0A65AC1C-DDBE-4B13-9B39-F29032854503}" destId="{0B738DE0-06A5-464B-9D1D-D491AE1A4BDC}" srcOrd="1" destOrd="0" presId="urn:microsoft.com/office/officeart/2005/8/layout/orgChart1"/>
    <dgm:cxn modelId="{F506956C-86C0-42EB-9285-8B9C93A571B1}" type="presParOf" srcId="{0A65AC1C-DDBE-4B13-9B39-F29032854503}" destId="{1766069F-2511-439D-BF24-A25CB9EDC5A8}" srcOrd="2" destOrd="0" presId="urn:microsoft.com/office/officeart/2005/8/layout/orgChart1"/>
    <dgm:cxn modelId="{B92A923F-7630-46CE-96C5-53DC438D782E}" type="presParOf" srcId="{37ED9C97-75B5-4AEB-9A42-29AADD725ADA}" destId="{0F6440A7-E48E-4052-988B-020B47DB4963}" srcOrd="4" destOrd="0" presId="urn:microsoft.com/office/officeart/2005/8/layout/orgChart1"/>
    <dgm:cxn modelId="{7A77BF42-9E7C-4299-9534-D43410EA4491}" type="presParOf" srcId="{37ED9C97-75B5-4AEB-9A42-29AADD725ADA}" destId="{9D13BE17-D276-49A6-B22E-67BC860B28C7}" srcOrd="5" destOrd="0" presId="urn:microsoft.com/office/officeart/2005/8/layout/orgChart1"/>
    <dgm:cxn modelId="{3EAB2F06-3822-4514-890A-7C77CBED541F}" type="presParOf" srcId="{9D13BE17-D276-49A6-B22E-67BC860B28C7}" destId="{F9A20870-58B5-45DF-8A8D-B086D16B9FFC}" srcOrd="0" destOrd="0" presId="urn:microsoft.com/office/officeart/2005/8/layout/orgChart1"/>
    <dgm:cxn modelId="{F82FDDA2-9BB6-48F4-A51A-F8AE69A6C861}" type="presParOf" srcId="{F9A20870-58B5-45DF-8A8D-B086D16B9FFC}" destId="{DED82F07-BC33-45DB-8D31-7C4299C56DBA}" srcOrd="0" destOrd="0" presId="urn:microsoft.com/office/officeart/2005/8/layout/orgChart1"/>
    <dgm:cxn modelId="{6F7E5CBC-4031-4C1D-AEA6-A7D540ADF8FA}" type="presParOf" srcId="{F9A20870-58B5-45DF-8A8D-B086D16B9FFC}" destId="{BBEA538E-220D-4FF8-A5F0-C9957F3C91E4}" srcOrd="1" destOrd="0" presId="urn:microsoft.com/office/officeart/2005/8/layout/orgChart1"/>
    <dgm:cxn modelId="{29BC2B7A-A410-4F59-9A12-EA8793919E41}" type="presParOf" srcId="{9D13BE17-D276-49A6-B22E-67BC860B28C7}" destId="{839491AA-FEDC-460D-9374-95C11F3026D1}" srcOrd="1" destOrd="0" presId="urn:microsoft.com/office/officeart/2005/8/layout/orgChart1"/>
    <dgm:cxn modelId="{E850CB0F-B1DE-4A41-B526-FDE823F73A90}" type="presParOf" srcId="{9D13BE17-D276-49A6-B22E-67BC860B28C7}" destId="{BFD770BC-3828-4108-BA6E-D21EB6168437}" srcOrd="2" destOrd="0" presId="urn:microsoft.com/office/officeart/2005/8/layout/orgChart1"/>
    <dgm:cxn modelId="{8C9FFF69-9394-4E91-BAC1-88ACE28B4EBB}" type="presParOf" srcId="{6EB6E4F4-991F-4946-9906-F361F611B800}" destId="{596ADEBB-13CE-4472-87DA-AC6045E7FDBA}" srcOrd="2" destOrd="0" presId="urn:microsoft.com/office/officeart/2005/8/layout/orgChart1"/>
    <dgm:cxn modelId="{7D285690-CC46-4B9D-946B-BE0A7D90E42D}" type="presParOf" srcId="{42784624-C3D6-4304-8445-1EE7798153F6}" destId="{E0DD8038-D3BC-4CC0-8D7D-444BDD8A824F}" srcOrd="2" destOrd="0" presId="urn:microsoft.com/office/officeart/2005/8/layout/orgChart1"/>
    <dgm:cxn modelId="{E686B0F5-A3D6-43E6-A1C3-60824CBFF37C}" type="presParOf" srcId="{42784624-C3D6-4304-8445-1EE7798153F6}" destId="{3CC4C9F3-11D0-4370-8729-A8860589EC34}" srcOrd="3" destOrd="0" presId="urn:microsoft.com/office/officeart/2005/8/layout/orgChart1"/>
    <dgm:cxn modelId="{743257B7-B798-4A39-86B4-907651B036F3}" type="presParOf" srcId="{3CC4C9F3-11D0-4370-8729-A8860589EC34}" destId="{2E2408F3-58DC-44AC-B262-1F6D6A5E7CF7}" srcOrd="0" destOrd="0" presId="urn:microsoft.com/office/officeart/2005/8/layout/orgChart1"/>
    <dgm:cxn modelId="{914841D1-4996-4C73-83A5-2497100E7098}" type="presParOf" srcId="{2E2408F3-58DC-44AC-B262-1F6D6A5E7CF7}" destId="{C8786E43-FD42-4080-8B60-FC3F186F7A87}" srcOrd="0" destOrd="0" presId="urn:microsoft.com/office/officeart/2005/8/layout/orgChart1"/>
    <dgm:cxn modelId="{8D75B722-79C4-4798-A1C8-0A32EB4ADC13}" type="presParOf" srcId="{2E2408F3-58DC-44AC-B262-1F6D6A5E7CF7}" destId="{6AC62E72-6C69-46C6-8D32-C8195BFB8B3C}" srcOrd="1" destOrd="0" presId="urn:microsoft.com/office/officeart/2005/8/layout/orgChart1"/>
    <dgm:cxn modelId="{8DDB6CF7-5F92-430A-8400-BB060A5BB7EB}" type="presParOf" srcId="{3CC4C9F3-11D0-4370-8729-A8860589EC34}" destId="{1AC78E46-264D-4634-8BC7-65797769E88A}" srcOrd="1" destOrd="0" presId="urn:microsoft.com/office/officeart/2005/8/layout/orgChart1"/>
    <dgm:cxn modelId="{8B105AB0-BCB0-459B-A164-262B365A398D}" type="presParOf" srcId="{1AC78E46-264D-4634-8BC7-65797769E88A}" destId="{3BC0D29C-33B9-46CD-A86E-83E844F44B6C}" srcOrd="0" destOrd="0" presId="urn:microsoft.com/office/officeart/2005/8/layout/orgChart1"/>
    <dgm:cxn modelId="{65841D27-B3E7-4AAA-BAD8-13E399FD2922}" type="presParOf" srcId="{1AC78E46-264D-4634-8BC7-65797769E88A}" destId="{B43EB193-CE9B-4A1B-A4BC-79139C9F9F93}" srcOrd="1" destOrd="0" presId="urn:microsoft.com/office/officeart/2005/8/layout/orgChart1"/>
    <dgm:cxn modelId="{6FD605B7-64EB-4C6C-B421-E9CC2114C38C}" type="presParOf" srcId="{B43EB193-CE9B-4A1B-A4BC-79139C9F9F93}" destId="{5E075477-3777-4E11-AD1F-FE6E89276481}" srcOrd="0" destOrd="0" presId="urn:microsoft.com/office/officeart/2005/8/layout/orgChart1"/>
    <dgm:cxn modelId="{9EA6C547-5121-45A3-A8E4-65155738483A}" type="presParOf" srcId="{5E075477-3777-4E11-AD1F-FE6E89276481}" destId="{8F3A5AB6-9852-428E-9D9A-A5F56486A533}" srcOrd="0" destOrd="0" presId="urn:microsoft.com/office/officeart/2005/8/layout/orgChart1"/>
    <dgm:cxn modelId="{5314FCF9-FBE6-443D-9F8E-6150005B84B9}" type="presParOf" srcId="{5E075477-3777-4E11-AD1F-FE6E89276481}" destId="{64D2D54F-C992-4F14-B986-5101EE2E7795}" srcOrd="1" destOrd="0" presId="urn:microsoft.com/office/officeart/2005/8/layout/orgChart1"/>
    <dgm:cxn modelId="{576913A4-E30E-4E9F-9E4E-343775BE35AC}" type="presParOf" srcId="{B43EB193-CE9B-4A1B-A4BC-79139C9F9F93}" destId="{96F18F7B-8D99-44E7-8711-540ABCEBBF60}" srcOrd="1" destOrd="0" presId="urn:microsoft.com/office/officeart/2005/8/layout/orgChart1"/>
    <dgm:cxn modelId="{EE6533F8-B0C8-4489-8986-231C6ED945F8}" type="presParOf" srcId="{B43EB193-CE9B-4A1B-A4BC-79139C9F9F93}" destId="{42ABD19B-7C86-468D-B7B1-C2B697ABD0F1}" srcOrd="2" destOrd="0" presId="urn:microsoft.com/office/officeart/2005/8/layout/orgChart1"/>
    <dgm:cxn modelId="{28B5F3B5-0A19-40B2-97D1-1FEE00B9489E}" type="presParOf" srcId="{3CC4C9F3-11D0-4370-8729-A8860589EC34}" destId="{E6FDB681-34EE-4685-A26E-62B54C7F9A9F}" srcOrd="2" destOrd="0" presId="urn:microsoft.com/office/officeart/2005/8/layout/orgChart1"/>
    <dgm:cxn modelId="{59ECFA8A-8318-4626-9801-E6F5CF2FD27D}" type="presParOf" srcId="{40DE4F7D-8D1C-4C97-A9EB-A7A158B6B7F6}" destId="{73527945-B140-4252-9BAD-3E3713883320}" srcOrd="2" destOrd="0" presId="urn:microsoft.com/office/officeart/2005/8/layout/orgChart1"/>
    <dgm:cxn modelId="{B3FF8125-6914-44F9-B1A8-E3554764693F}" type="presParOf" srcId="{959B82E6-216D-4926-B3A8-8EB06D63EABD}" destId="{E35E7001-47B5-4E23-B432-DF180C6B0842}" srcOrd="2" destOrd="0" presId="urn:microsoft.com/office/officeart/2005/8/layout/orgChart1"/>
    <dgm:cxn modelId="{8BD8084B-D6CB-4EA9-9379-5821D6F785FA}" type="presParOf" srcId="{959B82E6-216D-4926-B3A8-8EB06D63EABD}" destId="{C5736B3E-D37E-49E1-9CA0-9580217EEFA9}" srcOrd="3" destOrd="0" presId="urn:microsoft.com/office/officeart/2005/8/layout/orgChart1"/>
    <dgm:cxn modelId="{0F87FF74-DFDD-4997-AA29-EC242BD7FCF4}" type="presParOf" srcId="{C5736B3E-D37E-49E1-9CA0-9580217EEFA9}" destId="{8470134E-50F9-44FF-892D-0437161F2F14}" srcOrd="0" destOrd="0" presId="urn:microsoft.com/office/officeart/2005/8/layout/orgChart1"/>
    <dgm:cxn modelId="{7901ADD3-87DF-419B-A2FE-93672E2EB56C}" type="presParOf" srcId="{8470134E-50F9-44FF-892D-0437161F2F14}" destId="{0451BBA3-D389-4241-A5E5-9D970BCF4358}" srcOrd="0" destOrd="0" presId="urn:microsoft.com/office/officeart/2005/8/layout/orgChart1"/>
    <dgm:cxn modelId="{D1395900-7BAA-405B-8249-441B9BE81548}" type="presParOf" srcId="{8470134E-50F9-44FF-892D-0437161F2F14}" destId="{EEAA9B52-7890-4D56-9CC8-C2CBFEA719E0}" srcOrd="1" destOrd="0" presId="urn:microsoft.com/office/officeart/2005/8/layout/orgChart1"/>
    <dgm:cxn modelId="{7F456FFA-2E64-4828-82F2-60DA02AA0CE0}" type="presParOf" srcId="{C5736B3E-D37E-49E1-9CA0-9580217EEFA9}" destId="{BD44409B-20D7-4D25-8C0E-B253D5980D71}" srcOrd="1" destOrd="0" presId="urn:microsoft.com/office/officeart/2005/8/layout/orgChart1"/>
    <dgm:cxn modelId="{55A810BB-3347-4ADA-8375-F48ECD8AA90B}" type="presParOf" srcId="{BD44409B-20D7-4D25-8C0E-B253D5980D71}" destId="{788BD85B-949A-4463-B66C-29D5D6CD26BB}" srcOrd="0" destOrd="0" presId="urn:microsoft.com/office/officeart/2005/8/layout/orgChart1"/>
    <dgm:cxn modelId="{BBFB5B01-CDBB-4F1C-B343-1410DF47E7C8}" type="presParOf" srcId="{BD44409B-20D7-4D25-8C0E-B253D5980D71}" destId="{72394082-166D-430F-A49E-57355A8D5B3C}" srcOrd="1" destOrd="0" presId="urn:microsoft.com/office/officeart/2005/8/layout/orgChart1"/>
    <dgm:cxn modelId="{68A2CEC8-2F00-4539-A0BD-5AEC75461B2E}" type="presParOf" srcId="{72394082-166D-430F-A49E-57355A8D5B3C}" destId="{21B2C69B-5112-4850-9D7A-211B150FB372}" srcOrd="0" destOrd="0" presId="urn:microsoft.com/office/officeart/2005/8/layout/orgChart1"/>
    <dgm:cxn modelId="{68FB5740-93D9-410F-A461-FB069DB840BA}" type="presParOf" srcId="{21B2C69B-5112-4850-9D7A-211B150FB372}" destId="{84C7AC86-FAD9-4937-81B1-C5652C406A8F}" srcOrd="0" destOrd="0" presId="urn:microsoft.com/office/officeart/2005/8/layout/orgChart1"/>
    <dgm:cxn modelId="{24028E89-D9D1-4E5F-989F-DB3564985FAD}" type="presParOf" srcId="{21B2C69B-5112-4850-9D7A-211B150FB372}" destId="{695CCB2D-F302-44EF-82B7-75CA4547B774}" srcOrd="1" destOrd="0" presId="urn:microsoft.com/office/officeart/2005/8/layout/orgChart1"/>
    <dgm:cxn modelId="{1CA61836-53CA-4079-AF87-6D077A00C5D6}" type="presParOf" srcId="{72394082-166D-430F-A49E-57355A8D5B3C}" destId="{C2EAC31F-D4AF-4D2C-8A88-2FDFAE40F338}" srcOrd="1" destOrd="0" presId="urn:microsoft.com/office/officeart/2005/8/layout/orgChart1"/>
    <dgm:cxn modelId="{051F5D3D-C2B0-424E-AF23-F5A89019A974}" type="presParOf" srcId="{72394082-166D-430F-A49E-57355A8D5B3C}" destId="{37AC31AD-CC97-4DDA-8220-284DB999FB5F}" srcOrd="2" destOrd="0" presId="urn:microsoft.com/office/officeart/2005/8/layout/orgChart1"/>
    <dgm:cxn modelId="{99A4BB34-5042-470B-8207-5717E75CA3B3}" type="presParOf" srcId="{BD44409B-20D7-4D25-8C0E-B253D5980D71}" destId="{650C7211-C000-4A20-9742-BD2115F5C834}" srcOrd="2" destOrd="0" presId="urn:microsoft.com/office/officeart/2005/8/layout/orgChart1"/>
    <dgm:cxn modelId="{E6C10410-9DA5-4AAE-A9D0-F568C2780561}" type="presParOf" srcId="{BD44409B-20D7-4D25-8C0E-B253D5980D71}" destId="{308CFE80-4AE5-4662-AE87-2C8B6B67C093}" srcOrd="3" destOrd="0" presId="urn:microsoft.com/office/officeart/2005/8/layout/orgChart1"/>
    <dgm:cxn modelId="{8B40F544-6AB7-423F-9E17-6E105B284941}" type="presParOf" srcId="{308CFE80-4AE5-4662-AE87-2C8B6B67C093}" destId="{9B76A6AC-E3CB-4A41-8BF3-C04CCAC6081B}" srcOrd="0" destOrd="0" presId="urn:microsoft.com/office/officeart/2005/8/layout/orgChart1"/>
    <dgm:cxn modelId="{925EDE40-42F1-4BA3-84BF-FFCF55177929}" type="presParOf" srcId="{9B76A6AC-E3CB-4A41-8BF3-C04CCAC6081B}" destId="{F043DC17-9A6F-4359-84EF-1F19B0D6C27D}" srcOrd="0" destOrd="0" presId="urn:microsoft.com/office/officeart/2005/8/layout/orgChart1"/>
    <dgm:cxn modelId="{75CA9755-F1ED-4E23-A9F5-AC2BAECCA490}" type="presParOf" srcId="{9B76A6AC-E3CB-4A41-8BF3-C04CCAC6081B}" destId="{22DB6F55-2460-44B3-BF00-7AC3EC7C9146}" srcOrd="1" destOrd="0" presId="urn:microsoft.com/office/officeart/2005/8/layout/orgChart1"/>
    <dgm:cxn modelId="{D4D40DDF-66E0-4967-9FBC-3C58EEBBAEC5}" type="presParOf" srcId="{308CFE80-4AE5-4662-AE87-2C8B6B67C093}" destId="{4B8EF91C-AA46-4F70-B80F-A8C01AA46E8A}" srcOrd="1" destOrd="0" presId="urn:microsoft.com/office/officeart/2005/8/layout/orgChart1"/>
    <dgm:cxn modelId="{5BFF5BDE-3990-47B9-A631-9824EFBA3977}" type="presParOf" srcId="{308CFE80-4AE5-4662-AE87-2C8B6B67C093}" destId="{D432CB17-CE88-4A29-AB35-3491A1021E29}" srcOrd="2" destOrd="0" presId="urn:microsoft.com/office/officeart/2005/8/layout/orgChart1"/>
    <dgm:cxn modelId="{33C67933-AB4A-4091-9D5A-79302CCD1636}" type="presParOf" srcId="{BD44409B-20D7-4D25-8C0E-B253D5980D71}" destId="{92D3F231-5255-41F9-88F1-DE303EF14F17}" srcOrd="4" destOrd="0" presId="urn:microsoft.com/office/officeart/2005/8/layout/orgChart1"/>
    <dgm:cxn modelId="{848DFDF1-C8D0-4438-B9C5-FFE5DA06D18B}" type="presParOf" srcId="{BD44409B-20D7-4D25-8C0E-B253D5980D71}" destId="{EE89D4CF-97FC-48CF-9C01-F71FED17275F}" srcOrd="5" destOrd="0" presId="urn:microsoft.com/office/officeart/2005/8/layout/orgChart1"/>
    <dgm:cxn modelId="{D9CAA98D-EF67-48FA-ACAE-137BA4C94B09}" type="presParOf" srcId="{EE89D4CF-97FC-48CF-9C01-F71FED17275F}" destId="{5CC5CD65-0D97-4256-B408-091FB2F7ED2E}" srcOrd="0" destOrd="0" presId="urn:microsoft.com/office/officeart/2005/8/layout/orgChart1"/>
    <dgm:cxn modelId="{019E6835-670E-4514-AB3C-8A27C297BD95}" type="presParOf" srcId="{5CC5CD65-0D97-4256-B408-091FB2F7ED2E}" destId="{AF0518BC-28B8-4E09-92A5-E824DD05FC9A}" srcOrd="0" destOrd="0" presId="urn:microsoft.com/office/officeart/2005/8/layout/orgChart1"/>
    <dgm:cxn modelId="{73C6EA8D-0777-4CD1-9CAF-99D7A568C8FB}" type="presParOf" srcId="{5CC5CD65-0D97-4256-B408-091FB2F7ED2E}" destId="{BD25752C-58A6-41EA-A9BF-5244CED04EF3}" srcOrd="1" destOrd="0" presId="urn:microsoft.com/office/officeart/2005/8/layout/orgChart1"/>
    <dgm:cxn modelId="{3382E410-AD8B-48CC-BE72-20628304A706}" type="presParOf" srcId="{EE89D4CF-97FC-48CF-9C01-F71FED17275F}" destId="{CC205C32-B0B6-4195-B642-97C5E5073E0A}" srcOrd="1" destOrd="0" presId="urn:microsoft.com/office/officeart/2005/8/layout/orgChart1"/>
    <dgm:cxn modelId="{A0FFE18C-3576-4C81-B88C-90F4052C4DFE}" type="presParOf" srcId="{EE89D4CF-97FC-48CF-9C01-F71FED17275F}" destId="{EA21A8A1-2558-4D26-91CE-1399CCD1F1E6}" srcOrd="2" destOrd="0" presId="urn:microsoft.com/office/officeart/2005/8/layout/orgChart1"/>
    <dgm:cxn modelId="{6D3C071B-5659-4451-B31D-81F241F66BED}" type="presParOf" srcId="{BD44409B-20D7-4D25-8C0E-B253D5980D71}" destId="{4BA32F25-C41B-4B99-8FC6-695B2B6B4FF3}" srcOrd="6" destOrd="0" presId="urn:microsoft.com/office/officeart/2005/8/layout/orgChart1"/>
    <dgm:cxn modelId="{24EAB964-2DA6-4A92-AE81-159CF57A3395}" type="presParOf" srcId="{BD44409B-20D7-4D25-8C0E-B253D5980D71}" destId="{D8BCA5C1-0828-4CDD-A3C1-41739A74CB7E}" srcOrd="7" destOrd="0" presId="urn:microsoft.com/office/officeart/2005/8/layout/orgChart1"/>
    <dgm:cxn modelId="{0550ADCD-07F9-493C-B84F-E0C4388F9FCC}" type="presParOf" srcId="{D8BCA5C1-0828-4CDD-A3C1-41739A74CB7E}" destId="{84339962-E3DC-4A54-AFEE-51781FF8ABEA}" srcOrd="0" destOrd="0" presId="urn:microsoft.com/office/officeart/2005/8/layout/orgChart1"/>
    <dgm:cxn modelId="{15205011-3C91-4C7B-A992-AEBEE9ABF051}" type="presParOf" srcId="{84339962-E3DC-4A54-AFEE-51781FF8ABEA}" destId="{CB646A46-716E-4ADA-A2DD-C4D9277EC361}" srcOrd="0" destOrd="0" presId="urn:microsoft.com/office/officeart/2005/8/layout/orgChart1"/>
    <dgm:cxn modelId="{631FA8AC-D91A-4E31-BA9E-0E691C0FA975}" type="presParOf" srcId="{84339962-E3DC-4A54-AFEE-51781FF8ABEA}" destId="{CCBE8B9E-D134-45A7-A1F8-264917DB4657}" srcOrd="1" destOrd="0" presId="urn:microsoft.com/office/officeart/2005/8/layout/orgChart1"/>
    <dgm:cxn modelId="{603314C0-D058-4E00-90BB-B0B3B16EA2D3}" type="presParOf" srcId="{D8BCA5C1-0828-4CDD-A3C1-41739A74CB7E}" destId="{8EC312AE-DDA0-433E-8383-38C5D3D00AFF}" srcOrd="1" destOrd="0" presId="urn:microsoft.com/office/officeart/2005/8/layout/orgChart1"/>
    <dgm:cxn modelId="{69FDBFEE-813F-4A31-861A-D9989A7B368B}" type="presParOf" srcId="{D8BCA5C1-0828-4CDD-A3C1-41739A74CB7E}" destId="{922FECB8-6289-4A92-953C-E88D85D971B7}" srcOrd="2" destOrd="0" presId="urn:microsoft.com/office/officeart/2005/8/layout/orgChart1"/>
    <dgm:cxn modelId="{1B633F30-005B-4FFF-85E7-30926088DE06}" type="presParOf" srcId="{BD44409B-20D7-4D25-8C0E-B253D5980D71}" destId="{B0D7364F-5F7C-4E92-A677-472B9F4842BB}" srcOrd="8" destOrd="0" presId="urn:microsoft.com/office/officeart/2005/8/layout/orgChart1"/>
    <dgm:cxn modelId="{E8D4D4B4-EF0B-4C84-BB6E-3B834C398D5D}" type="presParOf" srcId="{BD44409B-20D7-4D25-8C0E-B253D5980D71}" destId="{7AB098E2-0CFA-43B0-BFB3-BC0FC105F7D3}" srcOrd="9" destOrd="0" presId="urn:microsoft.com/office/officeart/2005/8/layout/orgChart1"/>
    <dgm:cxn modelId="{87C4C7C5-B9CF-43F5-982A-D0A30958F564}" type="presParOf" srcId="{7AB098E2-0CFA-43B0-BFB3-BC0FC105F7D3}" destId="{4BA2AF71-CC20-417E-89BE-6050EE7F50DB}" srcOrd="0" destOrd="0" presId="urn:microsoft.com/office/officeart/2005/8/layout/orgChart1"/>
    <dgm:cxn modelId="{D2743A2A-A213-49D3-A74B-BC52D83EBC18}" type="presParOf" srcId="{4BA2AF71-CC20-417E-89BE-6050EE7F50DB}" destId="{5C8E1769-9426-479C-B689-4C0AE63E360C}" srcOrd="0" destOrd="0" presId="urn:microsoft.com/office/officeart/2005/8/layout/orgChart1"/>
    <dgm:cxn modelId="{593EF096-6C43-4045-9598-B11927D10272}" type="presParOf" srcId="{4BA2AF71-CC20-417E-89BE-6050EE7F50DB}" destId="{7B2F3E7A-8313-431A-BC3F-87FA632AA0E1}" srcOrd="1" destOrd="0" presId="urn:microsoft.com/office/officeart/2005/8/layout/orgChart1"/>
    <dgm:cxn modelId="{654FFF02-17B5-4585-87F4-F2C2317EFEBF}" type="presParOf" srcId="{7AB098E2-0CFA-43B0-BFB3-BC0FC105F7D3}" destId="{37F00AB4-AD1F-4CEB-8F05-EC0CEBEBBBCD}" srcOrd="1" destOrd="0" presId="urn:microsoft.com/office/officeart/2005/8/layout/orgChart1"/>
    <dgm:cxn modelId="{57C526C5-C3E5-4B4E-B491-8ECDBA259AC6}" type="presParOf" srcId="{7AB098E2-0CFA-43B0-BFB3-BC0FC105F7D3}" destId="{28CBCAE9-7E92-416F-8A70-EA310EE18303}" srcOrd="2" destOrd="0" presId="urn:microsoft.com/office/officeart/2005/8/layout/orgChart1"/>
    <dgm:cxn modelId="{A9DA6354-DC35-49A1-B8F9-E1F4FCF84C31}" type="presParOf" srcId="{C5736B3E-D37E-49E1-9CA0-9580217EEFA9}" destId="{5F10ED10-B706-46D4-936B-E13128B54A69}" srcOrd="2" destOrd="0" presId="urn:microsoft.com/office/officeart/2005/8/layout/orgChart1"/>
    <dgm:cxn modelId="{05B4336B-DE50-4646-AD9B-45DDA58C6E90}" type="presParOf" srcId="{3A9A5878-EE25-4DE5-AAF0-63A5F3D1DB2D}" destId="{CE3C6E04-7375-43D2-AD6E-CCDE3676786A}"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200">
                <a:latin typeface="Arial" charset="0"/>
                <a:cs typeface="Arial" charset="0"/>
              </a:defRPr>
            </a:lvl1pPr>
          </a:lstStyle>
          <a:p>
            <a:pPr>
              <a:defRPr/>
            </a:pPr>
            <a:endParaRPr lang="en-US"/>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200">
                <a:latin typeface="Arial" charset="0"/>
                <a:cs typeface="Arial" charset="0"/>
              </a:defRPr>
            </a:lvl1pPr>
          </a:lstStyle>
          <a:p>
            <a:pPr>
              <a:defRPr/>
            </a:pPr>
            <a:endParaRPr lang="en-US"/>
          </a:p>
        </p:txBody>
      </p:sp>
      <p:sp>
        <p:nvSpPr>
          <p:cNvPr id="1741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defRPr sz="1200">
                <a:latin typeface="Arial" charset="0"/>
                <a:cs typeface="Arial" charset="0"/>
              </a:defRPr>
            </a:lvl1pPr>
          </a:lstStyle>
          <a:p>
            <a:pPr>
              <a:defRPr/>
            </a:pPr>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200"/>
            </a:lvl1pPr>
          </a:lstStyle>
          <a:p>
            <a:fld id="{73F78857-EC35-4645-AF7C-BAFDB5E26C2E}" type="slidenum">
              <a:rPr lang="en-US"/>
              <a:pPr/>
              <a:t>‹#›</a:t>
            </a:fld>
            <a:endParaRPr lang="en-US"/>
          </a:p>
        </p:txBody>
      </p:sp>
    </p:spTree>
    <p:extLst>
      <p:ext uri="{BB962C8B-B14F-4D97-AF65-F5344CB8AC3E}">
        <p14:creationId xmlns:p14="http://schemas.microsoft.com/office/powerpoint/2010/main" val="25765917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Rot="1" noChangeAspect="1" noTextEdit="1"/>
          </p:cNvSpPr>
          <p:nvPr>
            <p:ph type="sldImg"/>
          </p:nvPr>
        </p:nvSpPr>
        <p:spPr bwMode="auto">
          <a:noFill/>
          <a:ln>
            <a:solidFill>
              <a:srgbClr val="000000"/>
            </a:solidFill>
            <a:miter lim="800000"/>
            <a:headEnd/>
            <a:tailEnd/>
          </a:ln>
        </p:spPr>
      </p:sp>
      <p:sp>
        <p:nvSpPr>
          <p:cNvPr id="19459"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42809800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spect="1" noTextEdit="1"/>
          </p:cNvSpPr>
          <p:nvPr>
            <p:ph type="sldImg"/>
          </p:nvPr>
        </p:nvSpPr>
        <p:spPr bwMode="auto">
          <a:noFill/>
          <a:ln>
            <a:solidFill>
              <a:srgbClr val="000000"/>
            </a:solidFill>
            <a:miter lim="800000"/>
            <a:headEnd/>
            <a:tailEnd/>
          </a:ln>
        </p:spPr>
      </p:sp>
      <p:sp>
        <p:nvSpPr>
          <p:cNvPr id="20483"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5802443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Rot="1" noChangeAspect="1" noTextEdit="1"/>
          </p:cNvSpPr>
          <p:nvPr>
            <p:ph type="sldImg"/>
          </p:nvPr>
        </p:nvSpPr>
        <p:spPr bwMode="auto">
          <a:noFill/>
          <a:ln>
            <a:solidFill>
              <a:srgbClr val="000000"/>
            </a:solidFill>
            <a:miter lim="800000"/>
            <a:headEnd/>
            <a:tailEnd/>
          </a:ln>
        </p:spPr>
      </p:sp>
      <p:sp>
        <p:nvSpPr>
          <p:cNvPr id="21507"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11779246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spect="1" noTextEdit="1"/>
          </p:cNvSpPr>
          <p:nvPr>
            <p:ph type="sldImg"/>
          </p:nvPr>
        </p:nvSpPr>
        <p:spPr bwMode="auto">
          <a:noFill/>
          <a:ln>
            <a:solidFill>
              <a:srgbClr val="000000"/>
            </a:solidFill>
            <a:miter lim="800000"/>
            <a:headEnd/>
            <a:tailEnd/>
          </a:ln>
        </p:spPr>
      </p:sp>
      <p:sp>
        <p:nvSpPr>
          <p:cNvPr id="22531"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30821463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TextEdit="1"/>
          </p:cNvSpPr>
          <p:nvPr>
            <p:ph type="sldImg"/>
          </p:nvPr>
        </p:nvSpPr>
        <p:spPr bwMode="auto">
          <a:noFill/>
          <a:ln>
            <a:solidFill>
              <a:srgbClr val="000000"/>
            </a:solidFill>
            <a:miter lim="800000"/>
            <a:headEnd/>
            <a:tailEnd/>
          </a:ln>
        </p:spPr>
      </p:sp>
      <p:sp>
        <p:nvSpPr>
          <p:cNvPr id="23555"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3254746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TextEdit="1"/>
          </p:cNvSpPr>
          <p:nvPr>
            <p:ph type="sldImg"/>
          </p:nvPr>
        </p:nvSpPr>
        <p:spPr bwMode="auto">
          <a:noFill/>
          <a:ln>
            <a:solidFill>
              <a:srgbClr val="000000"/>
            </a:solidFill>
            <a:miter lim="800000"/>
            <a:headEnd/>
            <a:tailEnd/>
          </a:ln>
        </p:spPr>
      </p:sp>
      <p:sp>
        <p:nvSpPr>
          <p:cNvPr id="24579"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20901904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ctrTitle"/>
          </p:nvPr>
        </p:nvSpPr>
        <p:spPr>
          <a:xfrm>
            <a:off x="2701925" y="2130425"/>
            <a:ext cx="4800600" cy="1470025"/>
          </a:xfrm>
        </p:spPr>
        <p:txBody>
          <a:bodyPr/>
          <a:lstStyle>
            <a:lvl1pPr>
              <a:buClr>
                <a:srgbClr val="FFFFFF"/>
              </a:buClr>
              <a:defRPr/>
            </a:lvl1pPr>
          </a:lstStyle>
          <a:p>
            <a:pPr lvl="0"/>
            <a:r>
              <a:rPr lang="en-US" noProof="0" smtClean="0"/>
              <a:t>Click to edit Master title style</a:t>
            </a:r>
          </a:p>
        </p:txBody>
      </p:sp>
      <p:sp>
        <p:nvSpPr>
          <p:cNvPr id="22531" name="Rectangle 3"/>
          <p:cNvSpPr>
            <a:spLocks noGrp="1" noChangeArrowheads="1"/>
          </p:cNvSpPr>
          <p:nvPr>
            <p:ph type="subTitle" idx="1"/>
          </p:nvPr>
        </p:nvSpPr>
        <p:spPr>
          <a:xfrm>
            <a:off x="2701925" y="3886200"/>
            <a:ext cx="4114800" cy="1752600"/>
          </a:xfrm>
        </p:spPr>
        <p:txBody>
          <a:bodyPr/>
          <a:lstStyle>
            <a:lvl1pPr marL="0" indent="0">
              <a:buClr>
                <a:srgbClr val="FFFFFF"/>
              </a:buClr>
              <a:buFontTx/>
              <a:buNone/>
              <a:defRPr/>
            </a:lvl1pPr>
          </a:lstStyle>
          <a:p>
            <a:pPr lvl="0"/>
            <a:r>
              <a:rPr lang="en-US" noProof="0" smtClean="0"/>
              <a:t>Click to edit Master subtitle style</a:t>
            </a:r>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fld id="{873CDDAF-710B-4158-AC4F-D9FC54CDE8D9}" type="slidenum">
              <a:rPr lang="en-US"/>
              <a:pPr/>
              <a:t>‹#›</a:t>
            </a:fld>
            <a:endParaRPr lang="en-US"/>
          </a:p>
        </p:txBody>
      </p:sp>
    </p:spTree>
    <p:extLst>
      <p:ext uri="{BB962C8B-B14F-4D97-AF65-F5344CB8AC3E}">
        <p14:creationId xmlns:p14="http://schemas.microsoft.com/office/powerpoint/2010/main" val="3728587481"/>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8E92D51A-F743-4CEF-BC96-51D4AF5CCC96}" type="slidenum">
              <a:rPr lang="en-US"/>
              <a:pPr/>
              <a:t>‹#›</a:t>
            </a:fld>
            <a:endParaRPr lang="en-US"/>
          </a:p>
        </p:txBody>
      </p:sp>
    </p:spTree>
    <p:extLst>
      <p:ext uri="{BB962C8B-B14F-4D97-AF65-F5344CB8AC3E}">
        <p14:creationId xmlns:p14="http://schemas.microsoft.com/office/powerpoint/2010/main" val="3889179482"/>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39025" y="274638"/>
            <a:ext cx="1581150" cy="5851525"/>
          </a:xfrm>
        </p:spPr>
        <p:txBody>
          <a:bodyPr vert="eaVert"/>
          <a:lstStyle/>
          <a:p>
            <a:r>
              <a:rPr lang="en-US" smtClean="0"/>
              <a:t>Click to edit Master title style</a:t>
            </a:r>
            <a:endParaRPr lang="x-none"/>
          </a:p>
        </p:txBody>
      </p:sp>
      <p:sp>
        <p:nvSpPr>
          <p:cNvPr id="3" name="Vertical Text Placeholder 2"/>
          <p:cNvSpPr>
            <a:spLocks noGrp="1"/>
          </p:cNvSpPr>
          <p:nvPr>
            <p:ph type="body" orient="vert" idx="1"/>
          </p:nvPr>
        </p:nvSpPr>
        <p:spPr>
          <a:xfrm>
            <a:off x="2693988" y="274638"/>
            <a:ext cx="4592637"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6D931002-3B66-417B-9252-C14C271D0E84}" type="slidenum">
              <a:rPr lang="en-US"/>
              <a:pPr/>
              <a:t>‹#›</a:t>
            </a:fld>
            <a:endParaRPr lang="en-US"/>
          </a:p>
        </p:txBody>
      </p:sp>
    </p:spTree>
    <p:extLst>
      <p:ext uri="{BB962C8B-B14F-4D97-AF65-F5344CB8AC3E}">
        <p14:creationId xmlns:p14="http://schemas.microsoft.com/office/powerpoint/2010/main" val="1512023080"/>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Rectangle 2"/>
          <p:cNvSpPr>
            <a:spLocks noChangeArrowheads="1"/>
          </p:cNvSpPr>
          <p:nvPr/>
        </p:nvSpPr>
        <p:spPr bwMode="auto">
          <a:xfrm>
            <a:off x="136525" y="136525"/>
            <a:ext cx="8866188" cy="6581775"/>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p>
        </p:txBody>
      </p:sp>
      <p:sp>
        <p:nvSpPr>
          <p:cNvPr id="29699" name="Rectangle 3"/>
          <p:cNvSpPr>
            <a:spLocks noGrp="1" noChangeArrowheads="1"/>
          </p:cNvSpPr>
          <p:nvPr>
            <p:ph type="ctrTitle"/>
          </p:nvPr>
        </p:nvSpPr>
        <p:spPr>
          <a:xfrm>
            <a:off x="455613" y="2130425"/>
            <a:ext cx="7313612" cy="1470025"/>
          </a:xfrm>
        </p:spPr>
        <p:txBody>
          <a:bodyPr/>
          <a:lstStyle>
            <a:lvl1pPr>
              <a:defRPr/>
            </a:lvl1pPr>
          </a:lstStyle>
          <a:p>
            <a:pPr lvl="0"/>
            <a:r>
              <a:rPr lang="en-US" noProof="0" smtClean="0"/>
              <a:t>Click to edit Master title style</a:t>
            </a:r>
          </a:p>
        </p:txBody>
      </p:sp>
      <p:sp>
        <p:nvSpPr>
          <p:cNvPr id="29700" name="Rectangle 4"/>
          <p:cNvSpPr>
            <a:spLocks noGrp="1" noChangeArrowheads="1"/>
          </p:cNvSpPr>
          <p:nvPr>
            <p:ph type="subTitle" idx="1"/>
          </p:nvPr>
        </p:nvSpPr>
        <p:spPr>
          <a:xfrm>
            <a:off x="455613" y="3886200"/>
            <a:ext cx="7313612" cy="1752600"/>
          </a:xfrm>
        </p:spPr>
        <p:txBody>
          <a:bodyPr/>
          <a:lstStyle>
            <a:lvl1pPr marL="0" indent="0">
              <a:buClr>
                <a:srgbClr val="FFFFFF"/>
              </a:buClr>
              <a:buFontTx/>
              <a:buNone/>
              <a:defRPr/>
            </a:lvl1pPr>
          </a:lstStyle>
          <a:p>
            <a:pPr lvl="0"/>
            <a:r>
              <a:rPr lang="en-US" noProof="0" smtClean="0"/>
              <a:t>Click to edit Master subtitle style</a:t>
            </a:r>
          </a:p>
        </p:txBody>
      </p:sp>
      <p:sp>
        <p:nvSpPr>
          <p:cNvPr id="5" name="Rectangle 5"/>
          <p:cNvSpPr>
            <a:spLocks noGrp="1" noChangeArrowheads="1"/>
          </p:cNvSpPr>
          <p:nvPr>
            <p:ph type="dt" sz="half" idx="10"/>
          </p:nvPr>
        </p:nvSpPr>
        <p:spPr/>
        <p:txBody>
          <a:bodyPr/>
          <a:lstStyle>
            <a:lvl1pPr>
              <a:defRPr/>
            </a:lvl1pPr>
          </a:lstStyle>
          <a:p>
            <a:pPr>
              <a:defRPr/>
            </a:pPr>
            <a:endParaRPr lang="en-US"/>
          </a:p>
        </p:txBody>
      </p:sp>
      <p:sp>
        <p:nvSpPr>
          <p:cNvPr id="6" name="Rectangle 6"/>
          <p:cNvSpPr>
            <a:spLocks noGrp="1" noChangeArrowheads="1"/>
          </p:cNvSpPr>
          <p:nvPr>
            <p:ph type="ftr" sz="quarter" idx="11"/>
          </p:nvPr>
        </p:nvSpPr>
        <p:spPr/>
        <p:txBody>
          <a:bodyPr/>
          <a:lstStyle>
            <a:lvl1pPr>
              <a:defRPr/>
            </a:lvl1pPr>
          </a:lstStyle>
          <a:p>
            <a:pPr>
              <a:defRPr/>
            </a:pPr>
            <a:endParaRPr lang="en-US"/>
          </a:p>
        </p:txBody>
      </p:sp>
      <p:sp>
        <p:nvSpPr>
          <p:cNvPr id="7" name="Rectangle 7"/>
          <p:cNvSpPr>
            <a:spLocks noGrp="1" noChangeArrowheads="1"/>
          </p:cNvSpPr>
          <p:nvPr>
            <p:ph type="sldNum" sz="quarter" idx="12"/>
          </p:nvPr>
        </p:nvSpPr>
        <p:spPr/>
        <p:txBody>
          <a:bodyPr/>
          <a:lstStyle>
            <a:lvl1pPr>
              <a:defRPr/>
            </a:lvl1pPr>
          </a:lstStyle>
          <a:p>
            <a:fld id="{8A5DD1B4-7CE4-4420-BB23-B0884E8F6E51}" type="slidenum">
              <a:rPr lang="en-US"/>
              <a:pPr/>
              <a:t>‹#›</a:t>
            </a:fld>
            <a:endParaRPr lang="en-US"/>
          </a:p>
        </p:txBody>
      </p:sp>
    </p:spTree>
    <p:extLst>
      <p:ext uri="{BB962C8B-B14F-4D97-AF65-F5344CB8AC3E}">
        <p14:creationId xmlns:p14="http://schemas.microsoft.com/office/powerpoint/2010/main" val="4157095209"/>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fld id="{E326335E-2465-4BC7-BDC7-1D626494CD5A}" type="slidenum">
              <a:rPr lang="en-US"/>
              <a:pPr/>
              <a:t>‹#›</a:t>
            </a:fld>
            <a:endParaRPr lang="en-US"/>
          </a:p>
        </p:txBody>
      </p:sp>
    </p:spTree>
    <p:extLst>
      <p:ext uri="{BB962C8B-B14F-4D97-AF65-F5344CB8AC3E}">
        <p14:creationId xmlns:p14="http://schemas.microsoft.com/office/powerpoint/2010/main" val="1743033494"/>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x-non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fld id="{72029A5B-C84D-4E65-B231-C12D7A48EEC4}" type="slidenum">
              <a:rPr lang="en-US"/>
              <a:pPr/>
              <a:t>‹#›</a:t>
            </a:fld>
            <a:endParaRPr lang="en-US"/>
          </a:p>
        </p:txBody>
      </p:sp>
    </p:spTree>
    <p:extLst>
      <p:ext uri="{BB962C8B-B14F-4D97-AF65-F5344CB8AC3E}">
        <p14:creationId xmlns:p14="http://schemas.microsoft.com/office/powerpoint/2010/main" val="4039860568"/>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Content Placeholder 2"/>
          <p:cNvSpPr>
            <a:spLocks noGrp="1"/>
          </p:cNvSpPr>
          <p:nvPr>
            <p:ph sz="half" idx="1"/>
          </p:nvPr>
        </p:nvSpPr>
        <p:spPr>
          <a:xfrm>
            <a:off x="455613" y="1600200"/>
            <a:ext cx="403701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Content Placeholder 3"/>
          <p:cNvSpPr>
            <a:spLocks noGrp="1"/>
          </p:cNvSpPr>
          <p:nvPr>
            <p:ph sz="half" idx="2"/>
          </p:nvPr>
        </p:nvSpPr>
        <p:spPr>
          <a:xfrm>
            <a:off x="4645025" y="1600200"/>
            <a:ext cx="4037013"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fld id="{B8D9CBDE-9102-4605-BE83-434959234E58}" type="slidenum">
              <a:rPr lang="en-US"/>
              <a:pPr/>
              <a:t>‹#›</a:t>
            </a:fld>
            <a:endParaRPr lang="en-US"/>
          </a:p>
        </p:txBody>
      </p:sp>
    </p:spTree>
    <p:extLst>
      <p:ext uri="{BB962C8B-B14F-4D97-AF65-F5344CB8AC3E}">
        <p14:creationId xmlns:p14="http://schemas.microsoft.com/office/powerpoint/2010/main" val="2851383441"/>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x-non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7" name="Rectangle 5"/>
          <p:cNvSpPr>
            <a:spLocks noGrp="1" noChangeArrowheads="1"/>
          </p:cNvSpPr>
          <p:nvPr>
            <p:ph type="dt" sz="half" idx="10"/>
          </p:nvPr>
        </p:nvSpPr>
        <p:spPr>
          <a:ln/>
        </p:spPr>
        <p:txBody>
          <a:bodyPr/>
          <a:lstStyle>
            <a:lvl1pPr>
              <a:defRPr/>
            </a:lvl1pPr>
          </a:lstStyle>
          <a:p>
            <a:pPr>
              <a:defRPr/>
            </a:pPr>
            <a:endParaRPr lang="en-US"/>
          </a:p>
        </p:txBody>
      </p:sp>
      <p:sp>
        <p:nvSpPr>
          <p:cNvPr id="8" name="Rectangle 6"/>
          <p:cNvSpPr>
            <a:spLocks noGrp="1" noChangeArrowheads="1"/>
          </p:cNvSpPr>
          <p:nvPr>
            <p:ph type="ftr" sz="quarter" idx="11"/>
          </p:nvPr>
        </p:nvSpPr>
        <p:spPr>
          <a:ln/>
        </p:spPr>
        <p:txBody>
          <a:bodyPr/>
          <a:lstStyle>
            <a:lvl1pPr>
              <a:defRPr/>
            </a:lvl1pPr>
          </a:lstStyle>
          <a:p>
            <a:pPr>
              <a:defRPr/>
            </a:pPr>
            <a:endParaRPr lang="en-US"/>
          </a:p>
        </p:txBody>
      </p:sp>
      <p:sp>
        <p:nvSpPr>
          <p:cNvPr id="9" name="Rectangle 7"/>
          <p:cNvSpPr>
            <a:spLocks noGrp="1" noChangeArrowheads="1"/>
          </p:cNvSpPr>
          <p:nvPr>
            <p:ph type="sldNum" sz="quarter" idx="12"/>
          </p:nvPr>
        </p:nvSpPr>
        <p:spPr>
          <a:ln/>
        </p:spPr>
        <p:txBody>
          <a:bodyPr/>
          <a:lstStyle>
            <a:lvl1pPr>
              <a:defRPr/>
            </a:lvl1pPr>
          </a:lstStyle>
          <a:p>
            <a:fld id="{AF8FB4AD-0F81-499E-951C-866629E3E13F}" type="slidenum">
              <a:rPr lang="en-US"/>
              <a:pPr/>
              <a:t>‹#›</a:t>
            </a:fld>
            <a:endParaRPr lang="en-US"/>
          </a:p>
        </p:txBody>
      </p:sp>
    </p:spTree>
    <p:extLst>
      <p:ext uri="{BB962C8B-B14F-4D97-AF65-F5344CB8AC3E}">
        <p14:creationId xmlns:p14="http://schemas.microsoft.com/office/powerpoint/2010/main" val="2377942931"/>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Rectangle 5"/>
          <p:cNvSpPr>
            <a:spLocks noGrp="1" noChangeArrowheads="1"/>
          </p:cNvSpPr>
          <p:nvPr>
            <p:ph type="dt" sz="half" idx="10"/>
          </p:nvPr>
        </p:nvSpPr>
        <p:spPr>
          <a:ln/>
        </p:spPr>
        <p:txBody>
          <a:bodyPr/>
          <a:lstStyle>
            <a:lvl1pPr>
              <a:defRPr/>
            </a:lvl1pPr>
          </a:lstStyle>
          <a:p>
            <a:pPr>
              <a:defRPr/>
            </a:pPr>
            <a:endParaRPr lang="en-US"/>
          </a:p>
        </p:txBody>
      </p:sp>
      <p:sp>
        <p:nvSpPr>
          <p:cNvPr id="4" name="Rectangle 6"/>
          <p:cNvSpPr>
            <a:spLocks noGrp="1" noChangeArrowheads="1"/>
          </p:cNvSpPr>
          <p:nvPr>
            <p:ph type="ftr" sz="quarter" idx="11"/>
          </p:nvPr>
        </p:nvSpPr>
        <p:spPr>
          <a:ln/>
        </p:spPr>
        <p:txBody>
          <a:bodyPr/>
          <a:lstStyle>
            <a:lvl1pPr>
              <a:defRPr/>
            </a:lvl1pPr>
          </a:lstStyle>
          <a:p>
            <a:pPr>
              <a:defRPr/>
            </a:pPr>
            <a:endParaRPr lang="en-US"/>
          </a:p>
        </p:txBody>
      </p:sp>
      <p:sp>
        <p:nvSpPr>
          <p:cNvPr id="5" name="Rectangle 7"/>
          <p:cNvSpPr>
            <a:spLocks noGrp="1" noChangeArrowheads="1"/>
          </p:cNvSpPr>
          <p:nvPr>
            <p:ph type="sldNum" sz="quarter" idx="12"/>
          </p:nvPr>
        </p:nvSpPr>
        <p:spPr>
          <a:ln/>
        </p:spPr>
        <p:txBody>
          <a:bodyPr/>
          <a:lstStyle>
            <a:lvl1pPr>
              <a:defRPr/>
            </a:lvl1pPr>
          </a:lstStyle>
          <a:p>
            <a:fld id="{29BF996C-419D-46C5-A044-C6D1F904CC5D}" type="slidenum">
              <a:rPr lang="en-US"/>
              <a:pPr/>
              <a:t>‹#›</a:t>
            </a:fld>
            <a:endParaRPr lang="en-US"/>
          </a:p>
        </p:txBody>
      </p:sp>
    </p:spTree>
    <p:extLst>
      <p:ext uri="{BB962C8B-B14F-4D97-AF65-F5344CB8AC3E}">
        <p14:creationId xmlns:p14="http://schemas.microsoft.com/office/powerpoint/2010/main" val="3528612445"/>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n-US"/>
          </a:p>
        </p:txBody>
      </p:sp>
      <p:sp>
        <p:nvSpPr>
          <p:cNvPr id="3" name="Rectangle 6"/>
          <p:cNvSpPr>
            <a:spLocks noGrp="1" noChangeArrowheads="1"/>
          </p:cNvSpPr>
          <p:nvPr>
            <p:ph type="ftr" sz="quarter" idx="11"/>
          </p:nvPr>
        </p:nvSpPr>
        <p:spPr>
          <a:ln/>
        </p:spPr>
        <p:txBody>
          <a:bodyPr/>
          <a:lstStyle>
            <a:lvl1pPr>
              <a:defRPr/>
            </a:lvl1pPr>
          </a:lstStyle>
          <a:p>
            <a:pPr>
              <a:defRPr/>
            </a:pPr>
            <a:endParaRPr lang="en-US"/>
          </a:p>
        </p:txBody>
      </p:sp>
      <p:sp>
        <p:nvSpPr>
          <p:cNvPr id="4" name="Rectangle 7"/>
          <p:cNvSpPr>
            <a:spLocks noGrp="1" noChangeArrowheads="1"/>
          </p:cNvSpPr>
          <p:nvPr>
            <p:ph type="sldNum" sz="quarter" idx="12"/>
          </p:nvPr>
        </p:nvSpPr>
        <p:spPr>
          <a:ln/>
        </p:spPr>
        <p:txBody>
          <a:bodyPr/>
          <a:lstStyle>
            <a:lvl1pPr>
              <a:defRPr/>
            </a:lvl1pPr>
          </a:lstStyle>
          <a:p>
            <a:fld id="{AD879608-6B3E-4644-A235-0CCF746E8431}" type="slidenum">
              <a:rPr lang="en-US"/>
              <a:pPr/>
              <a:t>‹#›</a:t>
            </a:fld>
            <a:endParaRPr lang="en-US"/>
          </a:p>
        </p:txBody>
      </p:sp>
    </p:spTree>
    <p:extLst>
      <p:ext uri="{BB962C8B-B14F-4D97-AF65-F5344CB8AC3E}">
        <p14:creationId xmlns:p14="http://schemas.microsoft.com/office/powerpoint/2010/main" val="1751139786"/>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x-non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fld id="{5242D368-2484-44EE-906C-D5B86E9C3336}" type="slidenum">
              <a:rPr lang="en-US"/>
              <a:pPr/>
              <a:t>‹#›</a:t>
            </a:fld>
            <a:endParaRPr lang="en-US"/>
          </a:p>
        </p:txBody>
      </p:sp>
    </p:spTree>
    <p:extLst>
      <p:ext uri="{BB962C8B-B14F-4D97-AF65-F5344CB8AC3E}">
        <p14:creationId xmlns:p14="http://schemas.microsoft.com/office/powerpoint/2010/main" val="2811475368"/>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AAB399D9-2624-4564-8D3F-18185CDA68AC}" type="slidenum">
              <a:rPr lang="en-US"/>
              <a:pPr/>
              <a:t>‹#›</a:t>
            </a:fld>
            <a:endParaRPr lang="en-US"/>
          </a:p>
        </p:txBody>
      </p:sp>
    </p:spTree>
    <p:extLst>
      <p:ext uri="{BB962C8B-B14F-4D97-AF65-F5344CB8AC3E}">
        <p14:creationId xmlns:p14="http://schemas.microsoft.com/office/powerpoint/2010/main" val="410848831"/>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x-non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x-none"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endParaRPr lang="en-US"/>
          </a:p>
        </p:txBody>
      </p:sp>
      <p:sp>
        <p:nvSpPr>
          <p:cNvPr id="6" name="Rectangle 6"/>
          <p:cNvSpPr>
            <a:spLocks noGrp="1" noChangeArrowheads="1"/>
          </p:cNvSpPr>
          <p:nvPr>
            <p:ph type="ftr" sz="quarter" idx="11"/>
          </p:nvPr>
        </p:nvSpPr>
        <p:spPr>
          <a:ln/>
        </p:spPr>
        <p:txBody>
          <a:bodyPr/>
          <a:lstStyle>
            <a:lvl1pPr>
              <a:defRPr/>
            </a:lvl1pPr>
          </a:lstStyle>
          <a:p>
            <a:pPr>
              <a:defRPr/>
            </a:pPr>
            <a:endParaRPr lang="en-US"/>
          </a:p>
        </p:txBody>
      </p:sp>
      <p:sp>
        <p:nvSpPr>
          <p:cNvPr id="7" name="Rectangle 7"/>
          <p:cNvSpPr>
            <a:spLocks noGrp="1" noChangeArrowheads="1"/>
          </p:cNvSpPr>
          <p:nvPr>
            <p:ph type="sldNum" sz="quarter" idx="12"/>
          </p:nvPr>
        </p:nvSpPr>
        <p:spPr>
          <a:ln/>
        </p:spPr>
        <p:txBody>
          <a:bodyPr/>
          <a:lstStyle>
            <a:lvl1pPr>
              <a:defRPr/>
            </a:lvl1pPr>
          </a:lstStyle>
          <a:p>
            <a:fld id="{D278C1B0-5CB8-411A-BF13-F9156F22F17B}" type="slidenum">
              <a:rPr lang="en-US"/>
              <a:pPr/>
              <a:t>‹#›</a:t>
            </a:fld>
            <a:endParaRPr lang="en-US"/>
          </a:p>
        </p:txBody>
      </p:sp>
    </p:spTree>
    <p:extLst>
      <p:ext uri="{BB962C8B-B14F-4D97-AF65-F5344CB8AC3E}">
        <p14:creationId xmlns:p14="http://schemas.microsoft.com/office/powerpoint/2010/main" val="2625431785"/>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fld id="{BEA4DD2F-7CB9-4897-81EB-04648A8F1D1F}" type="slidenum">
              <a:rPr lang="en-US"/>
              <a:pPr/>
              <a:t>‹#›</a:t>
            </a:fld>
            <a:endParaRPr lang="en-US"/>
          </a:p>
        </p:txBody>
      </p:sp>
    </p:spTree>
    <p:extLst>
      <p:ext uri="{BB962C8B-B14F-4D97-AF65-F5344CB8AC3E}">
        <p14:creationId xmlns:p14="http://schemas.microsoft.com/office/powerpoint/2010/main" val="3629855937"/>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6225" y="274638"/>
            <a:ext cx="2055813" cy="5851525"/>
          </a:xfrm>
        </p:spPr>
        <p:txBody>
          <a:bodyPr vert="eaVert"/>
          <a:lstStyle/>
          <a:p>
            <a:r>
              <a:rPr lang="en-US" smtClean="0"/>
              <a:t>Click to edit Master title style</a:t>
            </a:r>
            <a:endParaRPr lang="x-none"/>
          </a:p>
        </p:txBody>
      </p:sp>
      <p:sp>
        <p:nvSpPr>
          <p:cNvPr id="3" name="Vertical Text Placeholder 2"/>
          <p:cNvSpPr>
            <a:spLocks noGrp="1"/>
          </p:cNvSpPr>
          <p:nvPr>
            <p:ph type="body" orient="vert" idx="1"/>
          </p:nvPr>
        </p:nvSpPr>
        <p:spPr>
          <a:xfrm>
            <a:off x="455613" y="274638"/>
            <a:ext cx="6018212"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Rectangle 5"/>
          <p:cNvSpPr>
            <a:spLocks noGrp="1" noChangeArrowheads="1"/>
          </p:cNvSpPr>
          <p:nvPr>
            <p:ph type="dt" sz="half" idx="10"/>
          </p:nvPr>
        </p:nvSpPr>
        <p:spPr>
          <a:ln/>
        </p:spPr>
        <p:txBody>
          <a:bodyPr/>
          <a:lstStyle>
            <a:lvl1pPr>
              <a:defRPr/>
            </a:lvl1pPr>
          </a:lstStyle>
          <a:p>
            <a:pPr>
              <a:defRPr/>
            </a:pPr>
            <a:endParaRPr lang="en-US"/>
          </a:p>
        </p:txBody>
      </p:sp>
      <p:sp>
        <p:nvSpPr>
          <p:cNvPr id="5" name="Rectangle 6"/>
          <p:cNvSpPr>
            <a:spLocks noGrp="1" noChangeArrowheads="1"/>
          </p:cNvSpPr>
          <p:nvPr>
            <p:ph type="ftr" sz="quarter" idx="11"/>
          </p:nvPr>
        </p:nvSpPr>
        <p:spPr>
          <a:ln/>
        </p:spPr>
        <p:txBody>
          <a:bodyPr/>
          <a:lstStyle>
            <a:lvl1pPr>
              <a:defRPr/>
            </a:lvl1pPr>
          </a:lstStyle>
          <a:p>
            <a:pPr>
              <a:defRPr/>
            </a:pPr>
            <a:endParaRPr lang="en-US"/>
          </a:p>
        </p:txBody>
      </p:sp>
      <p:sp>
        <p:nvSpPr>
          <p:cNvPr id="6" name="Rectangle 7"/>
          <p:cNvSpPr>
            <a:spLocks noGrp="1" noChangeArrowheads="1"/>
          </p:cNvSpPr>
          <p:nvPr>
            <p:ph type="sldNum" sz="quarter" idx="12"/>
          </p:nvPr>
        </p:nvSpPr>
        <p:spPr>
          <a:ln/>
        </p:spPr>
        <p:txBody>
          <a:bodyPr/>
          <a:lstStyle>
            <a:lvl1pPr>
              <a:defRPr/>
            </a:lvl1pPr>
          </a:lstStyle>
          <a:p>
            <a:fld id="{73C130A4-4358-42B7-AFE0-44AAB644FF3F}" type="slidenum">
              <a:rPr lang="en-US"/>
              <a:pPr/>
              <a:t>‹#›</a:t>
            </a:fld>
            <a:endParaRPr lang="en-US"/>
          </a:p>
        </p:txBody>
      </p:sp>
    </p:spTree>
    <p:extLst>
      <p:ext uri="{BB962C8B-B14F-4D97-AF65-F5344CB8AC3E}">
        <p14:creationId xmlns:p14="http://schemas.microsoft.com/office/powerpoint/2010/main" val="2597453061"/>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x-non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B488DD0F-C846-4B28-A74A-29A996CD0E36}" type="slidenum">
              <a:rPr lang="en-US"/>
              <a:pPr/>
              <a:t>‹#›</a:t>
            </a:fld>
            <a:endParaRPr lang="en-US"/>
          </a:p>
        </p:txBody>
      </p:sp>
    </p:spTree>
    <p:extLst>
      <p:ext uri="{BB962C8B-B14F-4D97-AF65-F5344CB8AC3E}">
        <p14:creationId xmlns:p14="http://schemas.microsoft.com/office/powerpoint/2010/main" val="3425788139"/>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Content Placeholder 2"/>
          <p:cNvSpPr>
            <a:spLocks noGrp="1"/>
          </p:cNvSpPr>
          <p:nvPr>
            <p:ph sz="half" idx="1"/>
          </p:nvPr>
        </p:nvSpPr>
        <p:spPr>
          <a:xfrm>
            <a:off x="2693988" y="1600200"/>
            <a:ext cx="30861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Content Placeholder 3"/>
          <p:cNvSpPr>
            <a:spLocks noGrp="1"/>
          </p:cNvSpPr>
          <p:nvPr>
            <p:ph sz="half" idx="2"/>
          </p:nvPr>
        </p:nvSpPr>
        <p:spPr>
          <a:xfrm>
            <a:off x="5932488" y="1600200"/>
            <a:ext cx="308768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43261F5E-EEFC-480E-8643-8A21AA4E430F}" type="slidenum">
              <a:rPr lang="en-US"/>
              <a:pPr/>
              <a:t>‹#›</a:t>
            </a:fld>
            <a:endParaRPr lang="en-US"/>
          </a:p>
        </p:txBody>
      </p:sp>
    </p:spTree>
    <p:extLst>
      <p:ext uri="{BB962C8B-B14F-4D97-AF65-F5344CB8AC3E}">
        <p14:creationId xmlns:p14="http://schemas.microsoft.com/office/powerpoint/2010/main" val="1301636565"/>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x-non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fld id="{E8DC1A2D-B7F1-4C70-90B8-82A3F117C2A9}" type="slidenum">
              <a:rPr lang="en-US"/>
              <a:pPr/>
              <a:t>‹#›</a:t>
            </a:fld>
            <a:endParaRPr lang="en-US"/>
          </a:p>
        </p:txBody>
      </p:sp>
    </p:spTree>
    <p:extLst>
      <p:ext uri="{BB962C8B-B14F-4D97-AF65-F5344CB8AC3E}">
        <p14:creationId xmlns:p14="http://schemas.microsoft.com/office/powerpoint/2010/main" val="2203714941"/>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x-none"/>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fld id="{D35D3024-676E-4EAB-AA6D-91F2D0530AAD}" type="slidenum">
              <a:rPr lang="en-US"/>
              <a:pPr/>
              <a:t>‹#›</a:t>
            </a:fld>
            <a:endParaRPr lang="en-US"/>
          </a:p>
        </p:txBody>
      </p:sp>
    </p:spTree>
    <p:extLst>
      <p:ext uri="{BB962C8B-B14F-4D97-AF65-F5344CB8AC3E}">
        <p14:creationId xmlns:p14="http://schemas.microsoft.com/office/powerpoint/2010/main" val="4037271241"/>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fld id="{C3B7B57B-CFA8-4B73-AE93-A9442814E2B4}" type="slidenum">
              <a:rPr lang="en-US"/>
              <a:pPr/>
              <a:t>‹#›</a:t>
            </a:fld>
            <a:endParaRPr lang="en-US"/>
          </a:p>
        </p:txBody>
      </p:sp>
    </p:spTree>
    <p:extLst>
      <p:ext uri="{BB962C8B-B14F-4D97-AF65-F5344CB8AC3E}">
        <p14:creationId xmlns:p14="http://schemas.microsoft.com/office/powerpoint/2010/main" val="982399021"/>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x-non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x-non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97BE081B-22A3-470D-A441-607AC766DEF4}" type="slidenum">
              <a:rPr lang="en-US"/>
              <a:pPr/>
              <a:t>‹#›</a:t>
            </a:fld>
            <a:endParaRPr lang="en-US"/>
          </a:p>
        </p:txBody>
      </p:sp>
    </p:spTree>
    <p:extLst>
      <p:ext uri="{BB962C8B-B14F-4D97-AF65-F5344CB8AC3E}">
        <p14:creationId xmlns:p14="http://schemas.microsoft.com/office/powerpoint/2010/main" val="3988769658"/>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x-non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x-none"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F903657D-E4AA-4AAD-A4D0-DD566D75B9EE}" type="slidenum">
              <a:rPr lang="en-US"/>
              <a:pPr/>
              <a:t>‹#›</a:t>
            </a:fld>
            <a:endParaRPr lang="en-US"/>
          </a:p>
        </p:txBody>
      </p:sp>
    </p:spTree>
    <p:extLst>
      <p:ext uri="{BB962C8B-B14F-4D97-AF65-F5344CB8AC3E}">
        <p14:creationId xmlns:p14="http://schemas.microsoft.com/office/powerpoint/2010/main" val="1646578633"/>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ags" Target="../tags/tag3.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jpe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ags" Target="../tags/tag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custDataLst>
              <p:tags r:id="rId13"/>
            </p:custDataLst>
          </p:nvPr>
        </p:nvSpPr>
        <p:spPr bwMode="auto">
          <a:xfrm>
            <a:off x="2703513" y="274638"/>
            <a:ext cx="6316662"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custDataLst>
              <p:tags r:id="rId14"/>
            </p:custDataLst>
          </p:nvPr>
        </p:nvSpPr>
        <p:spPr bwMode="auto">
          <a:xfrm>
            <a:off x="2693988" y="1600200"/>
            <a:ext cx="6326187"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latin typeface="Arial" charset="0"/>
                <a:cs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latin typeface="Arial" charset="0"/>
                <a:cs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a:lvl1pPr>
          </a:lstStyle>
          <a:p>
            <a:fld id="{5CD8C71A-E8F0-4DF3-B50C-19685F36E12B}"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958"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Lst>
  <p:transition/>
  <p:txStyles>
    <p:titleStyle>
      <a:lvl1pPr algn="l" rtl="0" eaLnBrk="0" fontAlgn="base" hangingPunct="0">
        <a:spcBef>
          <a:spcPct val="0"/>
        </a:spcBef>
        <a:spcAft>
          <a:spcPct val="0"/>
        </a:spcAft>
        <a:buClr>
          <a:schemeClr val="tx1"/>
        </a:buClr>
        <a:defRPr sz="3200">
          <a:solidFill>
            <a:schemeClr val="tx1"/>
          </a:solidFill>
          <a:latin typeface="+mj-lt"/>
          <a:ea typeface="+mj-ea"/>
          <a:cs typeface="+mj-cs"/>
        </a:defRPr>
      </a:lvl1pPr>
      <a:lvl2pPr algn="l" rtl="0" eaLnBrk="0" fontAlgn="base" hangingPunct="0">
        <a:spcBef>
          <a:spcPct val="0"/>
        </a:spcBef>
        <a:spcAft>
          <a:spcPct val="0"/>
        </a:spcAft>
        <a:buClr>
          <a:schemeClr val="tx1"/>
        </a:buClr>
        <a:defRPr sz="3200">
          <a:solidFill>
            <a:schemeClr val="tx1"/>
          </a:solidFill>
          <a:latin typeface="Arial" charset="0"/>
          <a:cs typeface="Arial" charset="0"/>
        </a:defRPr>
      </a:lvl2pPr>
      <a:lvl3pPr algn="l" rtl="0" eaLnBrk="0" fontAlgn="base" hangingPunct="0">
        <a:spcBef>
          <a:spcPct val="0"/>
        </a:spcBef>
        <a:spcAft>
          <a:spcPct val="0"/>
        </a:spcAft>
        <a:buClr>
          <a:schemeClr val="tx1"/>
        </a:buClr>
        <a:defRPr sz="3200">
          <a:solidFill>
            <a:schemeClr val="tx1"/>
          </a:solidFill>
          <a:latin typeface="Arial" charset="0"/>
          <a:cs typeface="Arial" charset="0"/>
        </a:defRPr>
      </a:lvl3pPr>
      <a:lvl4pPr algn="l" rtl="0" eaLnBrk="0" fontAlgn="base" hangingPunct="0">
        <a:spcBef>
          <a:spcPct val="0"/>
        </a:spcBef>
        <a:spcAft>
          <a:spcPct val="0"/>
        </a:spcAft>
        <a:buClr>
          <a:schemeClr val="tx1"/>
        </a:buClr>
        <a:defRPr sz="3200">
          <a:solidFill>
            <a:schemeClr val="tx1"/>
          </a:solidFill>
          <a:latin typeface="Arial" charset="0"/>
          <a:cs typeface="Arial" charset="0"/>
        </a:defRPr>
      </a:lvl4pPr>
      <a:lvl5pPr algn="l" rtl="0" eaLnBrk="0" fontAlgn="base" hangingPunct="0">
        <a:spcBef>
          <a:spcPct val="0"/>
        </a:spcBef>
        <a:spcAft>
          <a:spcPct val="0"/>
        </a:spcAft>
        <a:buClr>
          <a:schemeClr val="tx1"/>
        </a:buClr>
        <a:defRPr sz="3200">
          <a:solidFill>
            <a:schemeClr val="tx1"/>
          </a:solidFill>
          <a:latin typeface="Arial" charset="0"/>
          <a:cs typeface="Arial" charset="0"/>
        </a:defRPr>
      </a:lvl5pPr>
      <a:lvl6pPr marL="457200" algn="l" rtl="0" eaLnBrk="1" fontAlgn="base" hangingPunct="1">
        <a:spcBef>
          <a:spcPct val="0"/>
        </a:spcBef>
        <a:spcAft>
          <a:spcPct val="0"/>
        </a:spcAft>
        <a:buClr>
          <a:schemeClr val="tx1"/>
        </a:buClr>
        <a:defRPr sz="3200">
          <a:solidFill>
            <a:schemeClr val="tx1"/>
          </a:solidFill>
          <a:latin typeface="Arial" charset="0"/>
          <a:cs typeface="Arial" charset="0"/>
        </a:defRPr>
      </a:lvl6pPr>
      <a:lvl7pPr marL="914400" algn="l" rtl="0" eaLnBrk="1" fontAlgn="base" hangingPunct="1">
        <a:spcBef>
          <a:spcPct val="0"/>
        </a:spcBef>
        <a:spcAft>
          <a:spcPct val="0"/>
        </a:spcAft>
        <a:buClr>
          <a:schemeClr val="tx1"/>
        </a:buClr>
        <a:defRPr sz="3200">
          <a:solidFill>
            <a:schemeClr val="tx1"/>
          </a:solidFill>
          <a:latin typeface="Arial" charset="0"/>
          <a:cs typeface="Arial" charset="0"/>
        </a:defRPr>
      </a:lvl7pPr>
      <a:lvl8pPr marL="1371600" algn="l" rtl="0" eaLnBrk="1" fontAlgn="base" hangingPunct="1">
        <a:spcBef>
          <a:spcPct val="0"/>
        </a:spcBef>
        <a:spcAft>
          <a:spcPct val="0"/>
        </a:spcAft>
        <a:buClr>
          <a:schemeClr val="tx1"/>
        </a:buClr>
        <a:defRPr sz="3200">
          <a:solidFill>
            <a:schemeClr val="tx1"/>
          </a:solidFill>
          <a:latin typeface="Arial" charset="0"/>
          <a:cs typeface="Arial" charset="0"/>
        </a:defRPr>
      </a:lvl8pPr>
      <a:lvl9pPr marL="1828800" algn="l" rtl="0" eaLnBrk="1" fontAlgn="base" hangingPunct="1">
        <a:spcBef>
          <a:spcPct val="0"/>
        </a:spcBef>
        <a:spcAft>
          <a:spcPct val="0"/>
        </a:spcAft>
        <a:buClr>
          <a:schemeClr val="tx1"/>
        </a:buClr>
        <a:defRPr sz="3200">
          <a:solidFill>
            <a:schemeClr val="tx1"/>
          </a:solidFill>
          <a:latin typeface="Arial" charset="0"/>
          <a:cs typeface="Arial" charset="0"/>
        </a:defRPr>
      </a:lvl9pPr>
    </p:titleStyle>
    <p:bodyStyle>
      <a:lvl1pPr marL="342900" indent="-342900" algn="l" rtl="0" eaLnBrk="0" fontAlgn="base" hangingPunct="0">
        <a:spcBef>
          <a:spcPct val="20000"/>
        </a:spcBef>
        <a:spcAft>
          <a:spcPct val="0"/>
        </a:spcAft>
        <a:buClr>
          <a:schemeClr val="tx1"/>
        </a:buClr>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400">
          <a:solidFill>
            <a:schemeClr val="tx1"/>
          </a:solidFill>
          <a:latin typeface="+mn-lt"/>
          <a:cs typeface="+mn-cs"/>
        </a:defRPr>
      </a:lvl2pPr>
      <a:lvl3pPr marL="1143000" indent="-228600" algn="l" rtl="0" eaLnBrk="0" fontAlgn="base" hangingPunct="0">
        <a:spcBef>
          <a:spcPct val="20000"/>
        </a:spcBef>
        <a:spcAft>
          <a:spcPct val="0"/>
        </a:spcAft>
        <a:buClr>
          <a:schemeClr val="tx1"/>
        </a:buClr>
        <a:buChar char="•"/>
        <a:defRPr sz="2400">
          <a:solidFill>
            <a:schemeClr val="tx1"/>
          </a:solidFill>
          <a:latin typeface="+mn-lt"/>
          <a:cs typeface="+mn-cs"/>
        </a:defRPr>
      </a:lvl3pPr>
      <a:lvl4pPr marL="1600200" indent="-228600" algn="l" rtl="0" eaLnBrk="0" fontAlgn="base" hangingPunct="0">
        <a:spcBef>
          <a:spcPct val="20000"/>
        </a:spcBef>
        <a:spcAft>
          <a:spcPct val="0"/>
        </a:spcAft>
        <a:buClr>
          <a:schemeClr val="tx1"/>
        </a:buClr>
        <a:buChar char="•"/>
        <a:defRPr sz="2400">
          <a:solidFill>
            <a:schemeClr val="tx1"/>
          </a:solidFill>
          <a:latin typeface="+mn-lt"/>
          <a:cs typeface="+mn-cs"/>
        </a:defRPr>
      </a:lvl4pPr>
      <a:lvl5pPr marL="2057400" indent="-228600" algn="l" rtl="0" eaLnBrk="0" fontAlgn="base" hangingPunct="0">
        <a:spcBef>
          <a:spcPct val="20000"/>
        </a:spcBef>
        <a:spcAft>
          <a:spcPct val="0"/>
        </a:spcAft>
        <a:buClr>
          <a:schemeClr val="tx1"/>
        </a:buClr>
        <a:buChar char="•"/>
        <a:defRPr sz="2400">
          <a:solidFill>
            <a:schemeClr val="tx1"/>
          </a:solidFill>
          <a:latin typeface="+mn-lt"/>
          <a:cs typeface="+mn-cs"/>
        </a:defRPr>
      </a:lvl5pPr>
      <a:lvl6pPr marL="2514600" indent="-228600" algn="l" rtl="0" eaLnBrk="1" fontAlgn="base" hangingPunct="1">
        <a:spcBef>
          <a:spcPct val="20000"/>
        </a:spcBef>
        <a:spcAft>
          <a:spcPct val="0"/>
        </a:spcAft>
        <a:buClr>
          <a:schemeClr val="tx1"/>
        </a:buClr>
        <a:buChar char="•"/>
        <a:defRPr sz="2400">
          <a:solidFill>
            <a:schemeClr val="tx1"/>
          </a:solidFill>
          <a:latin typeface="+mn-lt"/>
          <a:cs typeface="+mn-cs"/>
        </a:defRPr>
      </a:lvl6pPr>
      <a:lvl7pPr marL="2971800" indent="-228600" algn="l" rtl="0" eaLnBrk="1" fontAlgn="base" hangingPunct="1">
        <a:spcBef>
          <a:spcPct val="20000"/>
        </a:spcBef>
        <a:spcAft>
          <a:spcPct val="0"/>
        </a:spcAft>
        <a:buClr>
          <a:schemeClr val="tx1"/>
        </a:buClr>
        <a:buChar char="•"/>
        <a:defRPr sz="2400">
          <a:solidFill>
            <a:schemeClr val="tx1"/>
          </a:solidFill>
          <a:latin typeface="+mn-lt"/>
          <a:cs typeface="+mn-cs"/>
        </a:defRPr>
      </a:lvl7pPr>
      <a:lvl8pPr marL="3429000" indent="-228600" algn="l" rtl="0" eaLnBrk="1" fontAlgn="base" hangingPunct="1">
        <a:spcBef>
          <a:spcPct val="20000"/>
        </a:spcBef>
        <a:spcAft>
          <a:spcPct val="0"/>
        </a:spcAft>
        <a:buClr>
          <a:schemeClr val="tx1"/>
        </a:buClr>
        <a:buChar char="•"/>
        <a:defRPr sz="2400">
          <a:solidFill>
            <a:schemeClr val="tx1"/>
          </a:solidFill>
          <a:latin typeface="+mn-lt"/>
          <a:cs typeface="+mn-cs"/>
        </a:defRPr>
      </a:lvl8pPr>
      <a:lvl9pPr marL="3886200" indent="-228600" algn="l" rtl="0" eaLnBrk="1" fontAlgn="base" hangingPunct="1">
        <a:spcBef>
          <a:spcPct val="20000"/>
        </a:spcBef>
        <a:spcAft>
          <a:spcPct val="0"/>
        </a:spcAft>
        <a:buClr>
          <a:schemeClr val="tx1"/>
        </a:buClr>
        <a:buChar char="•"/>
        <a:defRPr sz="2400">
          <a:solidFill>
            <a:schemeClr val="tx1"/>
          </a:solidFill>
          <a:latin typeface="+mn-lt"/>
          <a:cs typeface="+mn-cs"/>
        </a:defRPr>
      </a:lvl9pPr>
    </p:bodyStyle>
    <p:other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2050" name="Rectangle 2"/>
          <p:cNvSpPr>
            <a:spLocks noChangeArrowheads="1"/>
          </p:cNvSpPr>
          <p:nvPr/>
        </p:nvSpPr>
        <p:spPr bwMode="auto">
          <a:xfrm>
            <a:off x="136525" y="136525"/>
            <a:ext cx="8866188" cy="6581775"/>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sr-Latn-CS"/>
          </a:p>
        </p:txBody>
      </p:sp>
      <p:sp>
        <p:nvSpPr>
          <p:cNvPr id="2051" name="Rectangle 3"/>
          <p:cNvSpPr>
            <a:spLocks noGrp="1" noChangeArrowheads="1"/>
          </p:cNvSpPr>
          <p:nvPr>
            <p:ph type="title"/>
            <p:custDataLst>
              <p:tags r:id="rId13"/>
            </p:custDataLst>
          </p:nvPr>
        </p:nvSpPr>
        <p:spPr bwMode="auto">
          <a:xfrm>
            <a:off x="455613" y="274638"/>
            <a:ext cx="822642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2052" name="Rectangle 4"/>
          <p:cNvSpPr>
            <a:spLocks noGrp="1" noChangeArrowheads="1"/>
          </p:cNvSpPr>
          <p:nvPr>
            <p:ph type="body" idx="1"/>
            <p:custDataLst>
              <p:tags r:id="rId14"/>
            </p:custDataLst>
          </p:nvPr>
        </p:nvSpPr>
        <p:spPr bwMode="auto">
          <a:xfrm>
            <a:off x="455613" y="1600200"/>
            <a:ext cx="8226425"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8677" name="Rectangle 5"/>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latin typeface="Arial" charset="0"/>
                <a:cs typeface="Arial" charset="0"/>
              </a:defRPr>
            </a:lvl1pPr>
          </a:lstStyle>
          <a:p>
            <a:pPr>
              <a:defRPr/>
            </a:pPr>
            <a:endParaRPr lang="en-US"/>
          </a:p>
        </p:txBody>
      </p:sp>
      <p:sp>
        <p:nvSpPr>
          <p:cNvPr id="28678" name="Rectangle 6"/>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latin typeface="Arial" charset="0"/>
                <a:cs typeface="Arial" charset="0"/>
              </a:defRPr>
            </a:lvl1pPr>
          </a:lstStyle>
          <a:p>
            <a:pPr>
              <a:defRPr/>
            </a:pPr>
            <a:endParaRPr lang="en-US"/>
          </a:p>
        </p:txBody>
      </p:sp>
      <p:sp>
        <p:nvSpPr>
          <p:cNvPr id="28679" name="Rectangle 7"/>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a:lvl1pPr>
          </a:lstStyle>
          <a:p>
            <a:fld id="{F1E2E052-A0BD-4AD6-9DF2-8CE0CBCEB118}"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959" r:id="rId1"/>
    <p:sldLayoutId id="2147483948" r:id="rId2"/>
    <p:sldLayoutId id="2147483949" r:id="rId3"/>
    <p:sldLayoutId id="2147483950" r:id="rId4"/>
    <p:sldLayoutId id="2147483951" r:id="rId5"/>
    <p:sldLayoutId id="2147483952" r:id="rId6"/>
    <p:sldLayoutId id="2147483953" r:id="rId7"/>
    <p:sldLayoutId id="2147483954" r:id="rId8"/>
    <p:sldLayoutId id="2147483955" r:id="rId9"/>
    <p:sldLayoutId id="2147483956" r:id="rId10"/>
    <p:sldLayoutId id="2147483957" r:id="rId11"/>
  </p:sldLayoutIdLst>
  <p:transition/>
  <p:txStyles>
    <p:titleStyle>
      <a:lvl1pPr algn="l" rtl="0" eaLnBrk="0" fontAlgn="base" hangingPunct="0">
        <a:spcBef>
          <a:spcPct val="0"/>
        </a:spcBef>
        <a:spcAft>
          <a:spcPct val="0"/>
        </a:spcAft>
        <a:buClr>
          <a:schemeClr val="tx1"/>
        </a:buClr>
        <a:defRPr sz="3200">
          <a:solidFill>
            <a:schemeClr val="tx1"/>
          </a:solidFill>
          <a:latin typeface="+mj-lt"/>
          <a:ea typeface="+mj-ea"/>
          <a:cs typeface="+mj-cs"/>
        </a:defRPr>
      </a:lvl1pPr>
      <a:lvl2pPr algn="l" rtl="0" eaLnBrk="0" fontAlgn="base" hangingPunct="0">
        <a:spcBef>
          <a:spcPct val="0"/>
        </a:spcBef>
        <a:spcAft>
          <a:spcPct val="0"/>
        </a:spcAft>
        <a:buClr>
          <a:schemeClr val="tx1"/>
        </a:buClr>
        <a:defRPr sz="3200">
          <a:solidFill>
            <a:schemeClr val="tx1"/>
          </a:solidFill>
          <a:latin typeface="Arial" charset="0"/>
        </a:defRPr>
      </a:lvl2pPr>
      <a:lvl3pPr algn="l" rtl="0" eaLnBrk="0" fontAlgn="base" hangingPunct="0">
        <a:spcBef>
          <a:spcPct val="0"/>
        </a:spcBef>
        <a:spcAft>
          <a:spcPct val="0"/>
        </a:spcAft>
        <a:buClr>
          <a:schemeClr val="tx1"/>
        </a:buClr>
        <a:defRPr sz="3200">
          <a:solidFill>
            <a:schemeClr val="tx1"/>
          </a:solidFill>
          <a:latin typeface="Arial" charset="0"/>
        </a:defRPr>
      </a:lvl3pPr>
      <a:lvl4pPr algn="l" rtl="0" eaLnBrk="0" fontAlgn="base" hangingPunct="0">
        <a:spcBef>
          <a:spcPct val="0"/>
        </a:spcBef>
        <a:spcAft>
          <a:spcPct val="0"/>
        </a:spcAft>
        <a:buClr>
          <a:schemeClr val="tx1"/>
        </a:buClr>
        <a:defRPr sz="3200">
          <a:solidFill>
            <a:schemeClr val="tx1"/>
          </a:solidFill>
          <a:latin typeface="Arial" charset="0"/>
        </a:defRPr>
      </a:lvl4pPr>
      <a:lvl5pPr algn="l" rtl="0" eaLnBrk="0" fontAlgn="base" hangingPunct="0">
        <a:spcBef>
          <a:spcPct val="0"/>
        </a:spcBef>
        <a:spcAft>
          <a:spcPct val="0"/>
        </a:spcAft>
        <a:buClr>
          <a:schemeClr val="tx1"/>
        </a:buClr>
        <a:defRPr sz="3200">
          <a:solidFill>
            <a:schemeClr val="tx1"/>
          </a:solidFill>
          <a:latin typeface="Arial" charset="0"/>
        </a:defRPr>
      </a:lvl5pPr>
      <a:lvl6pPr marL="457200" algn="l" rtl="0" fontAlgn="base">
        <a:spcBef>
          <a:spcPct val="0"/>
        </a:spcBef>
        <a:spcAft>
          <a:spcPct val="0"/>
        </a:spcAft>
        <a:buClr>
          <a:schemeClr val="tx1"/>
        </a:buClr>
        <a:defRPr sz="3200">
          <a:solidFill>
            <a:schemeClr val="tx1"/>
          </a:solidFill>
          <a:latin typeface="Arial" charset="0"/>
        </a:defRPr>
      </a:lvl6pPr>
      <a:lvl7pPr marL="914400" algn="l" rtl="0" fontAlgn="base">
        <a:spcBef>
          <a:spcPct val="0"/>
        </a:spcBef>
        <a:spcAft>
          <a:spcPct val="0"/>
        </a:spcAft>
        <a:buClr>
          <a:schemeClr val="tx1"/>
        </a:buClr>
        <a:defRPr sz="3200">
          <a:solidFill>
            <a:schemeClr val="tx1"/>
          </a:solidFill>
          <a:latin typeface="Arial" charset="0"/>
        </a:defRPr>
      </a:lvl7pPr>
      <a:lvl8pPr marL="1371600" algn="l" rtl="0" fontAlgn="base">
        <a:spcBef>
          <a:spcPct val="0"/>
        </a:spcBef>
        <a:spcAft>
          <a:spcPct val="0"/>
        </a:spcAft>
        <a:buClr>
          <a:schemeClr val="tx1"/>
        </a:buClr>
        <a:defRPr sz="3200">
          <a:solidFill>
            <a:schemeClr val="tx1"/>
          </a:solidFill>
          <a:latin typeface="Arial" charset="0"/>
        </a:defRPr>
      </a:lvl8pPr>
      <a:lvl9pPr marL="1828800" algn="l" rtl="0" fontAlgn="base">
        <a:spcBef>
          <a:spcPct val="0"/>
        </a:spcBef>
        <a:spcAft>
          <a:spcPct val="0"/>
        </a:spcAft>
        <a:buClr>
          <a:schemeClr val="tx1"/>
        </a:buClr>
        <a:defRPr sz="3200">
          <a:solidFill>
            <a:schemeClr val="tx1"/>
          </a:solidFill>
          <a:latin typeface="Arial" charset="0"/>
        </a:defRPr>
      </a:lvl9pPr>
    </p:titleStyle>
    <p:bodyStyle>
      <a:lvl1pPr marL="342900" indent="-342900" algn="l" rtl="0" eaLnBrk="0" fontAlgn="base" hangingPunct="0">
        <a:spcBef>
          <a:spcPct val="20000"/>
        </a:spcBef>
        <a:spcAft>
          <a:spcPct val="0"/>
        </a:spcAft>
        <a:buClr>
          <a:schemeClr val="tx1"/>
        </a:buClr>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Char char="•"/>
        <a:defRPr sz="2400">
          <a:solidFill>
            <a:schemeClr val="tx1"/>
          </a:solidFill>
          <a:latin typeface="+mn-lt"/>
        </a:defRPr>
      </a:lvl2pPr>
      <a:lvl3pPr marL="1143000" indent="-228600" algn="l" rtl="0" eaLnBrk="0" fontAlgn="base" hangingPunct="0">
        <a:spcBef>
          <a:spcPct val="20000"/>
        </a:spcBef>
        <a:spcAft>
          <a:spcPct val="0"/>
        </a:spcAft>
        <a:buClr>
          <a:schemeClr val="tx1"/>
        </a:buClr>
        <a:buChar char="•"/>
        <a:defRPr sz="2400">
          <a:solidFill>
            <a:schemeClr val="tx1"/>
          </a:solidFill>
          <a:latin typeface="+mn-lt"/>
        </a:defRPr>
      </a:lvl3pPr>
      <a:lvl4pPr marL="1600200" indent="-228600" algn="l" rtl="0" eaLnBrk="0" fontAlgn="base" hangingPunct="0">
        <a:spcBef>
          <a:spcPct val="20000"/>
        </a:spcBef>
        <a:spcAft>
          <a:spcPct val="0"/>
        </a:spcAft>
        <a:buClr>
          <a:schemeClr val="tx1"/>
        </a:buClr>
        <a:buChar char="•"/>
        <a:defRPr sz="2400">
          <a:solidFill>
            <a:schemeClr val="tx1"/>
          </a:solidFill>
          <a:latin typeface="+mn-lt"/>
        </a:defRPr>
      </a:lvl4pPr>
      <a:lvl5pPr marL="2057400" indent="-228600" algn="l" rtl="0" eaLnBrk="0" fontAlgn="base" hangingPunct="0">
        <a:spcBef>
          <a:spcPct val="20000"/>
        </a:spcBef>
        <a:spcAft>
          <a:spcPct val="0"/>
        </a:spcAft>
        <a:buClr>
          <a:schemeClr val="tx1"/>
        </a:buClr>
        <a:buChar char="•"/>
        <a:defRPr sz="2400">
          <a:solidFill>
            <a:schemeClr val="tx1"/>
          </a:solidFill>
          <a:latin typeface="+mn-lt"/>
        </a:defRPr>
      </a:lvl5pPr>
      <a:lvl6pPr marL="2514600" indent="-228600" algn="l" rtl="0" fontAlgn="base">
        <a:spcBef>
          <a:spcPct val="20000"/>
        </a:spcBef>
        <a:spcAft>
          <a:spcPct val="0"/>
        </a:spcAft>
        <a:buClr>
          <a:schemeClr val="tx1"/>
        </a:buClr>
        <a:buChar char="•"/>
        <a:defRPr sz="2400">
          <a:solidFill>
            <a:schemeClr val="tx1"/>
          </a:solidFill>
          <a:latin typeface="+mn-lt"/>
        </a:defRPr>
      </a:lvl6pPr>
      <a:lvl7pPr marL="2971800" indent="-228600" algn="l" rtl="0" fontAlgn="base">
        <a:spcBef>
          <a:spcPct val="20000"/>
        </a:spcBef>
        <a:spcAft>
          <a:spcPct val="0"/>
        </a:spcAft>
        <a:buClr>
          <a:schemeClr val="tx1"/>
        </a:buClr>
        <a:buChar char="•"/>
        <a:defRPr sz="2400">
          <a:solidFill>
            <a:schemeClr val="tx1"/>
          </a:solidFill>
          <a:latin typeface="+mn-lt"/>
        </a:defRPr>
      </a:lvl7pPr>
      <a:lvl8pPr marL="3429000" indent="-228600" algn="l" rtl="0" fontAlgn="base">
        <a:spcBef>
          <a:spcPct val="20000"/>
        </a:spcBef>
        <a:spcAft>
          <a:spcPct val="0"/>
        </a:spcAft>
        <a:buClr>
          <a:schemeClr val="tx1"/>
        </a:buClr>
        <a:buChar char="•"/>
        <a:defRPr sz="2400">
          <a:solidFill>
            <a:schemeClr val="tx1"/>
          </a:solidFill>
          <a:latin typeface="+mn-lt"/>
        </a:defRPr>
      </a:lvl8pPr>
      <a:lvl9pPr marL="3886200" indent="-228600" algn="l" rtl="0" fontAlgn="base">
        <a:spcBef>
          <a:spcPct val="20000"/>
        </a:spcBef>
        <a:spcAft>
          <a:spcPct val="0"/>
        </a:spcAft>
        <a:buClr>
          <a:schemeClr val="tx1"/>
        </a:buClr>
        <a:buChar char="•"/>
        <a:defRPr sz="2400">
          <a:solidFill>
            <a:schemeClr val="tx1"/>
          </a:solidFill>
          <a:latin typeface="+mn-lt"/>
        </a:defRPr>
      </a:lvl9pPr>
    </p:bodyStyle>
    <p:other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hyperlink" Target="http://www.kontrola-nabavki.me/" TargetMode="External"/><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8"/>
          <p:cNvSpPr>
            <a:spLocks noChangeArrowheads="1"/>
          </p:cNvSpPr>
          <p:nvPr/>
        </p:nvSpPr>
        <p:spPr bwMode="auto">
          <a:xfrm>
            <a:off x="533400" y="2209800"/>
            <a:ext cx="8229600" cy="1077913"/>
          </a:xfrm>
          <a:prstGeom prst="rect">
            <a:avLst/>
          </a:prstGeom>
          <a:noFill/>
          <a:ln w="9525">
            <a:noFill/>
            <a:miter lim="800000"/>
            <a:headEnd/>
            <a:tailEnd/>
          </a:ln>
        </p:spPr>
        <p:txBody>
          <a:bodyPr>
            <a:spAutoFit/>
          </a:bodyPr>
          <a:lstStyle/>
          <a:p>
            <a:pPr algn="ctr">
              <a:defRPr/>
            </a:pPr>
            <a:r>
              <a:rPr lang="en-US" sz="3200" b="1" dirty="0">
                <a:solidFill>
                  <a:schemeClr val="accent2">
                    <a:lumMod val="50000"/>
                  </a:schemeClr>
                </a:solidFill>
              </a:rPr>
              <a:t>Protection of Rights in the Public Procurement Procedures in Montenegro</a:t>
            </a:r>
            <a:endParaRPr lang="en-US" sz="3200" dirty="0">
              <a:solidFill>
                <a:schemeClr val="accent2">
                  <a:lumMod val="50000"/>
                </a:schemeClr>
              </a:solidFill>
            </a:endParaRPr>
          </a:p>
        </p:txBody>
      </p:sp>
      <p:sp>
        <p:nvSpPr>
          <p:cNvPr id="6" name="Rectangle 19"/>
          <p:cNvSpPr>
            <a:spLocks noChangeArrowheads="1"/>
          </p:cNvSpPr>
          <p:nvPr/>
        </p:nvSpPr>
        <p:spPr bwMode="auto">
          <a:xfrm>
            <a:off x="381000" y="4495800"/>
            <a:ext cx="8382000" cy="1631950"/>
          </a:xfrm>
          <a:prstGeom prst="rect">
            <a:avLst/>
          </a:prstGeom>
          <a:noFill/>
          <a:ln w="9525">
            <a:noFill/>
            <a:miter lim="800000"/>
            <a:headEnd/>
            <a:tailEnd/>
          </a:ln>
        </p:spPr>
        <p:txBody>
          <a:bodyPr>
            <a:spAutoFit/>
          </a:bodyPr>
          <a:lstStyle/>
          <a:p>
            <a:pPr marL="814388" indent="-450850" algn="ctr"/>
            <a:r>
              <a:rPr lang="sr-Latn-CS" sz="2000" b="1">
                <a:solidFill>
                  <a:srgbClr val="632523"/>
                </a:solidFill>
                <a:latin typeface="Cambria" pitchFamily="18" charset="0"/>
              </a:rPr>
              <a:t>Ms. Suzana Pribilović</a:t>
            </a:r>
          </a:p>
          <a:p>
            <a:pPr marL="814388" indent="-450850" algn="ctr"/>
            <a:r>
              <a:rPr lang="en-US" sz="2000" b="1">
                <a:solidFill>
                  <a:srgbClr val="632523"/>
                </a:solidFill>
                <a:latin typeface="Cambria" pitchFamily="18" charset="0"/>
              </a:rPr>
              <a:t>President of the State Commission for the Control of Public Procurement Procedures </a:t>
            </a:r>
          </a:p>
          <a:p>
            <a:pPr marL="814388" indent="-450850" algn="ctr"/>
            <a:r>
              <a:rPr lang="sr-Latn-CS" sz="2000" b="1">
                <a:solidFill>
                  <a:srgbClr val="632523"/>
                </a:solidFill>
                <a:latin typeface="Cambria" pitchFamily="18" charset="0"/>
              </a:rPr>
              <a:t>nabavka@t-com.me</a:t>
            </a:r>
          </a:p>
          <a:p>
            <a:pPr marL="814388" indent="-450850" algn="ctr"/>
            <a:r>
              <a:rPr lang="en-US" sz="2000" b="1">
                <a:solidFill>
                  <a:srgbClr val="632523"/>
                </a:solidFill>
                <a:latin typeface="Cambria" pitchFamily="18" charset="0"/>
              </a:rPr>
              <a:t>       </a:t>
            </a:r>
            <a:endParaRPr lang="sr-Latn-CS" sz="2000" b="1">
              <a:solidFill>
                <a:srgbClr val="632523"/>
              </a:solidFill>
              <a:latin typeface="Cambria"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0"/>
            <a:ext cx="8229600" cy="2209800"/>
          </a:xfrm>
        </p:spPr>
        <p:txBody>
          <a:bodyPr anchor="ctr"/>
          <a:lstStyle/>
          <a:p>
            <a:pPr algn="ctr"/>
            <a:r>
              <a:rPr lang="sr-Latn-CS" sz="2800" b="1" dirty="0" smtClean="0">
                <a:latin typeface="Cambria" pitchFamily="18" charset="0"/>
              </a:rPr>
              <a:t>THANK YOU FOR ATTENTION!</a:t>
            </a:r>
            <a:endParaRPr lang="en-GB" sz="2800" b="1" dirty="0">
              <a:latin typeface="Cambria" pitchFamily="18" charset="0"/>
            </a:endParaRPr>
          </a:p>
        </p:txBody>
      </p:sp>
    </p:spTree>
    <p:extLst>
      <p:ext uri="{BB962C8B-B14F-4D97-AF65-F5344CB8AC3E}">
        <p14:creationId xmlns:p14="http://schemas.microsoft.com/office/powerpoint/2010/main" val="3207669894"/>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3" name="Rectangle 20"/>
          <p:cNvSpPr>
            <a:spLocks noGrp="1"/>
          </p:cNvSpPr>
          <p:nvPr>
            <p:ph type="title" idx="4294967295"/>
          </p:nvPr>
        </p:nvSpPr>
        <p:spPr>
          <a:xfrm>
            <a:off x="457200" y="762000"/>
            <a:ext cx="8229600" cy="457200"/>
          </a:xfrm>
        </p:spPr>
        <p:txBody>
          <a:bodyPr/>
          <a:lstStyle/>
          <a:p>
            <a:pPr>
              <a:defRPr/>
            </a:pPr>
            <a:r>
              <a:rPr lang="en-US" sz="2800" b="1" dirty="0" smtClean="0">
                <a:solidFill>
                  <a:schemeClr val="accent2">
                    <a:lumMod val="50000"/>
                  </a:schemeClr>
                </a:solidFill>
              </a:rPr>
              <a:t>Legal Basis and Institutional</a:t>
            </a:r>
            <a:r>
              <a:rPr lang="x-none" sz="2800" b="1" dirty="0" smtClean="0">
                <a:solidFill>
                  <a:schemeClr val="accent2">
                    <a:lumMod val="50000"/>
                  </a:schemeClr>
                </a:solidFill>
              </a:rPr>
              <a:t> Framework</a:t>
            </a:r>
            <a:r>
              <a:rPr lang="en-US" sz="2800" b="1" dirty="0" smtClean="0">
                <a:solidFill>
                  <a:schemeClr val="accent2">
                    <a:lumMod val="50000"/>
                  </a:schemeClr>
                </a:solidFill>
              </a:rPr>
              <a:t> </a:t>
            </a:r>
          </a:p>
        </p:txBody>
      </p:sp>
      <p:sp>
        <p:nvSpPr>
          <p:cNvPr id="8203" name="Rectangle 21"/>
          <p:cNvSpPr>
            <a:spLocks noGrp="1"/>
          </p:cNvSpPr>
          <p:nvPr>
            <p:ph type="body" idx="4294967295"/>
          </p:nvPr>
        </p:nvSpPr>
        <p:spPr>
          <a:xfrm>
            <a:off x="457200" y="1371600"/>
            <a:ext cx="8229600" cy="4754563"/>
          </a:xfrm>
        </p:spPr>
        <p:txBody>
          <a:bodyPr/>
          <a:lstStyle/>
          <a:p>
            <a:pPr>
              <a:buFont typeface="Arial" charset="0"/>
              <a:buNone/>
            </a:pPr>
            <a:endParaRPr lang="sr-Latn-CS" sz="1200" smtClean="0"/>
          </a:p>
        </p:txBody>
      </p:sp>
      <p:graphicFrame>
        <p:nvGraphicFramePr>
          <p:cNvPr id="18" name="Diagram 17"/>
          <p:cNvGraphicFramePr/>
          <p:nvPr/>
        </p:nvGraphicFramePr>
        <p:xfrm>
          <a:off x="381000" y="1219200"/>
          <a:ext cx="8305800" cy="5181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38874620"/>
      </p:ext>
    </p:extLst>
  </p:cSld>
  <p:clrMapOvr>
    <a:masterClrMapping/>
  </p:clrMapOvr>
  <p:transition>
    <p:randomBa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498475" y="6415088"/>
            <a:ext cx="213520" cy="246221"/>
          </a:xfrm>
          <a:prstGeom prst="rect">
            <a:avLst/>
          </a:prstGeom>
        </p:spPr>
        <p:txBody>
          <a:bodyPr wrap="none">
            <a:spAutoFit/>
          </a:bodyPr>
          <a:lstStyle/>
          <a:p>
            <a:pPr fontAlgn="auto">
              <a:spcBef>
                <a:spcPts val="0"/>
              </a:spcBef>
              <a:spcAft>
                <a:spcPts val="0"/>
              </a:spcAft>
              <a:defRPr/>
            </a:pPr>
            <a:r>
              <a:rPr lang="sr-Latn-CS" sz="1000" b="1" dirty="0" smtClean="0">
                <a:solidFill>
                  <a:schemeClr val="accent2">
                    <a:lumMod val="75000"/>
                  </a:schemeClr>
                </a:solidFill>
                <a:latin typeface="Cambria" pitchFamily="18" charset="0"/>
              </a:rPr>
              <a:t> </a:t>
            </a:r>
            <a:endParaRPr lang="en-US" sz="1000" dirty="0">
              <a:solidFill>
                <a:schemeClr val="accent2">
                  <a:lumMod val="75000"/>
                </a:schemeClr>
              </a:solidFill>
              <a:latin typeface="+mn-lt"/>
            </a:endParaRPr>
          </a:p>
        </p:txBody>
      </p:sp>
      <p:sp>
        <p:nvSpPr>
          <p:cNvPr id="9227" name="Rectangle 20"/>
          <p:cNvSpPr>
            <a:spLocks noGrp="1"/>
          </p:cNvSpPr>
          <p:nvPr>
            <p:ph type="title"/>
          </p:nvPr>
        </p:nvSpPr>
        <p:spPr/>
        <p:txBody>
          <a:bodyPr/>
          <a:lstStyle/>
          <a:p>
            <a:r>
              <a:rPr lang="en-US" sz="3200" b="1" dirty="0" smtClean="0">
                <a:solidFill>
                  <a:srgbClr val="632523"/>
                </a:solidFill>
                <a:latin typeface="Cambria" pitchFamily="18" charset="0"/>
              </a:rPr>
              <a:t>      </a:t>
            </a:r>
            <a:r>
              <a:rPr lang="sr-Latn-CS" sz="3200" b="1" dirty="0" smtClean="0">
                <a:solidFill>
                  <a:srgbClr val="632523"/>
                </a:solidFill>
                <a:latin typeface="Cambria" pitchFamily="18" charset="0"/>
              </a:rPr>
              <a:t> Pre – contractual Protetion </a:t>
            </a:r>
            <a:endParaRPr lang="en-US" sz="3200" b="1" dirty="0" smtClean="0">
              <a:solidFill>
                <a:srgbClr val="632523"/>
              </a:solidFill>
              <a:latin typeface="Cambria" pitchFamily="18" charset="0"/>
            </a:endParaRPr>
          </a:p>
        </p:txBody>
      </p:sp>
      <p:sp>
        <p:nvSpPr>
          <p:cNvPr id="6156" name="Rectangle 21"/>
          <p:cNvSpPr>
            <a:spLocks noGrp="1"/>
          </p:cNvSpPr>
          <p:nvPr>
            <p:ph type="body" idx="1"/>
          </p:nvPr>
        </p:nvSpPr>
        <p:spPr>
          <a:xfrm>
            <a:off x="457200" y="1371600"/>
            <a:ext cx="8229600" cy="4754563"/>
          </a:xfrm>
        </p:spPr>
        <p:txBody>
          <a:bodyPr/>
          <a:lstStyle/>
          <a:p>
            <a:pPr algn="ctr">
              <a:buFont typeface="Arial" charset="0"/>
              <a:buNone/>
              <a:defRPr/>
            </a:pPr>
            <a:r>
              <a:rPr lang="x-none" sz="2800" b="1" dirty="0" smtClean="0">
                <a:solidFill>
                  <a:srgbClr val="632523"/>
                </a:solidFill>
                <a:latin typeface="Cambria" pitchFamily="18" charset="0"/>
              </a:rPr>
              <a:t> </a:t>
            </a:r>
            <a:r>
              <a:rPr lang="en-US" sz="2800" b="1" dirty="0" smtClean="0">
                <a:solidFill>
                  <a:srgbClr val="632523"/>
                </a:solidFill>
                <a:latin typeface="Cambria" pitchFamily="18" charset="0"/>
              </a:rPr>
              <a:t>State Commission for the Control </a:t>
            </a:r>
            <a:endParaRPr lang="x-none" sz="2800" b="1" dirty="0" smtClean="0">
              <a:solidFill>
                <a:srgbClr val="632523"/>
              </a:solidFill>
              <a:latin typeface="Cambria" pitchFamily="18" charset="0"/>
            </a:endParaRPr>
          </a:p>
          <a:p>
            <a:pPr algn="ctr">
              <a:buFont typeface="Arial" charset="0"/>
              <a:buNone/>
              <a:defRPr/>
            </a:pPr>
            <a:r>
              <a:rPr lang="en-US" sz="2800" b="1" dirty="0" smtClean="0">
                <a:solidFill>
                  <a:srgbClr val="632523"/>
                </a:solidFill>
                <a:latin typeface="Cambria" pitchFamily="18" charset="0"/>
              </a:rPr>
              <a:t>of the Public Procurement </a:t>
            </a:r>
            <a:endParaRPr lang="x-none" sz="2800" b="1" dirty="0" smtClean="0">
              <a:solidFill>
                <a:srgbClr val="632523"/>
              </a:solidFill>
              <a:latin typeface="Cambria" pitchFamily="18" charset="0"/>
            </a:endParaRPr>
          </a:p>
          <a:p>
            <a:pPr>
              <a:buFont typeface="Arial" charset="0"/>
              <a:buNone/>
              <a:defRPr/>
            </a:pPr>
            <a:endParaRPr lang="x-none" sz="1100" b="1" dirty="0" smtClean="0">
              <a:solidFill>
                <a:srgbClr val="632523"/>
              </a:solidFill>
              <a:latin typeface="Cambria" pitchFamily="18" charset="0"/>
            </a:endParaRPr>
          </a:p>
          <a:p>
            <a:pPr lvl="1">
              <a:lnSpc>
                <a:spcPct val="80000"/>
              </a:lnSpc>
              <a:buFont typeface="Arial" pitchFamily="34" charset="0"/>
              <a:buChar char="•"/>
              <a:defRPr/>
            </a:pPr>
            <a:r>
              <a:rPr lang="x-none" sz="2000" dirty="0" smtClean="0">
                <a:solidFill>
                  <a:schemeClr val="accent2">
                    <a:lumMod val="50000"/>
                  </a:schemeClr>
                </a:solidFill>
                <a:latin typeface="Cambria" pitchFamily="18" charset="0"/>
              </a:rPr>
              <a:t>I</a:t>
            </a:r>
            <a:r>
              <a:rPr lang="en-US" sz="2000" dirty="0" err="1" smtClean="0">
                <a:solidFill>
                  <a:schemeClr val="accent2">
                    <a:lumMod val="50000"/>
                  </a:schemeClr>
                </a:solidFill>
                <a:latin typeface="Cambria" pitchFamily="18" charset="0"/>
              </a:rPr>
              <a:t>ndependent</a:t>
            </a:r>
            <a:r>
              <a:rPr lang="en-US" sz="2000" dirty="0" smtClean="0">
                <a:solidFill>
                  <a:schemeClr val="accent2">
                    <a:lumMod val="50000"/>
                  </a:schemeClr>
                </a:solidFill>
                <a:latin typeface="Cambria" pitchFamily="18" charset="0"/>
              </a:rPr>
              <a:t> and autonomous legal entity</a:t>
            </a:r>
            <a:r>
              <a:rPr lang="sr-Latn-CS" sz="2000" dirty="0" smtClean="0">
                <a:solidFill>
                  <a:schemeClr val="accent2">
                    <a:lumMod val="50000"/>
                  </a:schemeClr>
                </a:solidFill>
                <a:latin typeface="Cambria" pitchFamily="18" charset="0"/>
              </a:rPr>
              <a:t>, established by the Law.</a:t>
            </a:r>
          </a:p>
          <a:p>
            <a:pPr lvl="1">
              <a:lnSpc>
                <a:spcPct val="80000"/>
              </a:lnSpc>
              <a:buFont typeface="Arial" pitchFamily="34" charset="0"/>
              <a:buChar char="•"/>
              <a:defRPr/>
            </a:pPr>
            <a:r>
              <a:rPr lang="en-US" sz="2000" dirty="0" smtClean="0">
                <a:solidFill>
                  <a:schemeClr val="accent2">
                    <a:lumMod val="50000"/>
                  </a:schemeClr>
                </a:solidFill>
                <a:latin typeface="Cambria" pitchFamily="18" charset="0"/>
              </a:rPr>
              <a:t>Composed of the President and 4 members appointed by the Government on the basis of the public </a:t>
            </a:r>
            <a:r>
              <a:rPr lang="x-none" sz="2000" dirty="0" smtClean="0">
                <a:solidFill>
                  <a:schemeClr val="accent2">
                    <a:lumMod val="50000"/>
                  </a:schemeClr>
                </a:solidFill>
                <a:latin typeface="Cambria" pitchFamily="18" charset="0"/>
              </a:rPr>
              <a:t>announcment</a:t>
            </a:r>
            <a:r>
              <a:rPr lang="en-US" sz="2000" dirty="0" smtClean="0">
                <a:solidFill>
                  <a:schemeClr val="accent2">
                    <a:lumMod val="50000"/>
                  </a:schemeClr>
                </a:solidFill>
                <a:latin typeface="Cambria" pitchFamily="18" charset="0"/>
              </a:rPr>
              <a:t>, professionally performing their functions</a:t>
            </a:r>
            <a:r>
              <a:rPr lang="sr-Latn-CS" sz="2000" dirty="0" smtClean="0">
                <a:solidFill>
                  <a:schemeClr val="accent2">
                    <a:lumMod val="50000"/>
                  </a:schemeClr>
                </a:solidFill>
                <a:latin typeface="Cambria" pitchFamily="18" charset="0"/>
              </a:rPr>
              <a:t>.</a:t>
            </a:r>
          </a:p>
          <a:p>
            <a:pPr lvl="1">
              <a:lnSpc>
                <a:spcPct val="80000"/>
              </a:lnSpc>
              <a:buFont typeface="Arial" pitchFamily="34" charset="0"/>
              <a:buChar char="•"/>
              <a:defRPr/>
            </a:pPr>
            <a:r>
              <a:rPr lang="en-US" sz="2000" dirty="0" smtClean="0">
                <a:solidFill>
                  <a:schemeClr val="accent2">
                    <a:lumMod val="50000"/>
                  </a:schemeClr>
                </a:solidFill>
                <a:latin typeface="Cambria" pitchFamily="18" charset="0"/>
              </a:rPr>
              <a:t>President may be a person fulfilling legal requirements for a judge of the Basic Court, whereas the member may be a lawyer with passed professional examination for working in state authorities with a minimum of 5 years of prior working experience</a:t>
            </a:r>
            <a:r>
              <a:rPr lang="x-none" sz="2000" dirty="0" smtClean="0">
                <a:solidFill>
                  <a:schemeClr val="accent2">
                    <a:lumMod val="50000"/>
                  </a:schemeClr>
                </a:solidFill>
                <a:latin typeface="Cambria" pitchFamily="18" charset="0"/>
              </a:rPr>
              <a:t>.</a:t>
            </a:r>
            <a:endParaRPr lang="sr-Latn-CS" sz="2000" dirty="0" smtClean="0">
              <a:solidFill>
                <a:schemeClr val="accent2">
                  <a:lumMod val="50000"/>
                </a:schemeClr>
              </a:solidFill>
              <a:latin typeface="Cambria" pitchFamily="18" charset="0"/>
            </a:endParaRPr>
          </a:p>
          <a:p>
            <a:pPr lvl="1">
              <a:lnSpc>
                <a:spcPct val="80000"/>
              </a:lnSpc>
              <a:buFont typeface="Arial" pitchFamily="34" charset="0"/>
              <a:buChar char="•"/>
              <a:defRPr/>
            </a:pPr>
            <a:r>
              <a:rPr lang="en-US" sz="2000" dirty="0" smtClean="0">
                <a:solidFill>
                  <a:schemeClr val="accent2">
                    <a:lumMod val="50000"/>
                  </a:schemeClr>
                </a:solidFill>
                <a:latin typeface="Cambria" pitchFamily="18" charset="0"/>
              </a:rPr>
              <a:t>President and members are appointed for a period of 5 years and may be reappointed</a:t>
            </a:r>
            <a:r>
              <a:rPr lang="x-none" sz="2000" dirty="0" smtClean="0">
                <a:solidFill>
                  <a:schemeClr val="accent2">
                    <a:lumMod val="50000"/>
                  </a:schemeClr>
                </a:solidFill>
                <a:latin typeface="Cambria" pitchFamily="18" charset="0"/>
              </a:rPr>
              <a:t>.</a:t>
            </a:r>
            <a:endParaRPr lang="sr-Latn-CS" sz="2000" dirty="0" smtClean="0">
              <a:solidFill>
                <a:schemeClr val="accent2">
                  <a:lumMod val="50000"/>
                </a:schemeClr>
              </a:solidFill>
              <a:latin typeface="Cambria" pitchFamily="18" charset="0"/>
            </a:endParaRPr>
          </a:p>
          <a:p>
            <a:pPr lvl="1">
              <a:lnSpc>
                <a:spcPct val="80000"/>
              </a:lnSpc>
              <a:buFont typeface="Arial" pitchFamily="34" charset="0"/>
              <a:buChar char="•"/>
              <a:defRPr/>
            </a:pPr>
            <a:r>
              <a:rPr lang="en-US" sz="2000" dirty="0" smtClean="0">
                <a:solidFill>
                  <a:schemeClr val="accent2">
                    <a:lumMod val="50000"/>
                  </a:schemeClr>
                </a:solidFill>
                <a:latin typeface="Cambria" pitchFamily="18" charset="0"/>
              </a:rPr>
              <a:t>Competences and authorization of the State Commission are prescribed by Article 139 of the Law on Public Procurement</a:t>
            </a:r>
            <a:r>
              <a:rPr lang="x-none" sz="2000" dirty="0" smtClean="0">
                <a:solidFill>
                  <a:schemeClr val="accent2">
                    <a:lumMod val="50000"/>
                  </a:schemeClr>
                </a:solidFill>
                <a:latin typeface="Cambria" pitchFamily="18" charset="0"/>
              </a:rPr>
              <a:t>.</a:t>
            </a:r>
            <a:endParaRPr lang="en-US" sz="2000" dirty="0" smtClean="0">
              <a:solidFill>
                <a:schemeClr val="accent2">
                  <a:lumMod val="50000"/>
                </a:schemeClr>
              </a:solidFill>
              <a:latin typeface="Cambria" pitchFamily="18" charset="0"/>
            </a:endParaRPr>
          </a:p>
          <a:p>
            <a:pPr>
              <a:buFont typeface="Arial" charset="0"/>
              <a:buNone/>
              <a:defRPr/>
            </a:pPr>
            <a:endParaRPr lang="en-US" sz="1100" dirty="0"/>
          </a:p>
        </p:txBody>
      </p:sp>
    </p:spTree>
    <p:extLst>
      <p:ext uri="{BB962C8B-B14F-4D97-AF65-F5344CB8AC3E}">
        <p14:creationId xmlns:p14="http://schemas.microsoft.com/office/powerpoint/2010/main" val="1258143903"/>
      </p:ext>
    </p:extLst>
  </p:cSld>
  <p:clrMapOvr>
    <a:masterClrMapping/>
  </p:clrMapOvr>
  <p:transition>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156">
                                            <p:txEl>
                                              <p:pRg st="0" end="0"/>
                                            </p:txEl>
                                          </p:spTgt>
                                        </p:tgtEl>
                                        <p:attrNameLst>
                                          <p:attrName>style.visibility</p:attrName>
                                        </p:attrNameLst>
                                      </p:cBhvr>
                                      <p:to>
                                        <p:strVal val="visible"/>
                                      </p:to>
                                    </p:set>
                                    <p:animEffect transition="in" filter="blinds(horizontal)">
                                      <p:cBhvr>
                                        <p:cTn id="7" dur="500"/>
                                        <p:tgtEl>
                                          <p:spTgt spid="615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156">
                                            <p:txEl>
                                              <p:pRg st="1" end="1"/>
                                            </p:txEl>
                                          </p:spTgt>
                                        </p:tgtEl>
                                        <p:attrNameLst>
                                          <p:attrName>style.visibility</p:attrName>
                                        </p:attrNameLst>
                                      </p:cBhvr>
                                      <p:to>
                                        <p:strVal val="visible"/>
                                      </p:to>
                                    </p:set>
                                    <p:animEffect transition="in" filter="blinds(horizontal)">
                                      <p:cBhvr>
                                        <p:cTn id="12" dur="500"/>
                                        <p:tgtEl>
                                          <p:spTgt spid="615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156">
                                            <p:txEl>
                                              <p:pRg st="3" end="3"/>
                                            </p:txEl>
                                          </p:spTgt>
                                        </p:tgtEl>
                                        <p:attrNameLst>
                                          <p:attrName>style.visibility</p:attrName>
                                        </p:attrNameLst>
                                      </p:cBhvr>
                                      <p:to>
                                        <p:strVal val="visible"/>
                                      </p:to>
                                    </p:set>
                                    <p:animEffect transition="in" filter="blinds(horizontal)">
                                      <p:cBhvr>
                                        <p:cTn id="17" dur="500"/>
                                        <p:tgtEl>
                                          <p:spTgt spid="6156">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6156">
                                            <p:txEl>
                                              <p:pRg st="4" end="4"/>
                                            </p:txEl>
                                          </p:spTgt>
                                        </p:tgtEl>
                                        <p:attrNameLst>
                                          <p:attrName>style.visibility</p:attrName>
                                        </p:attrNameLst>
                                      </p:cBhvr>
                                      <p:to>
                                        <p:strVal val="visible"/>
                                      </p:to>
                                    </p:set>
                                    <p:animEffect transition="in" filter="blinds(horizontal)">
                                      <p:cBhvr>
                                        <p:cTn id="22" dur="500"/>
                                        <p:tgtEl>
                                          <p:spTgt spid="6156">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6156">
                                            <p:txEl>
                                              <p:pRg st="5" end="5"/>
                                            </p:txEl>
                                          </p:spTgt>
                                        </p:tgtEl>
                                        <p:attrNameLst>
                                          <p:attrName>style.visibility</p:attrName>
                                        </p:attrNameLst>
                                      </p:cBhvr>
                                      <p:to>
                                        <p:strVal val="visible"/>
                                      </p:to>
                                    </p:set>
                                    <p:animEffect transition="in" filter="blinds(horizontal)">
                                      <p:cBhvr>
                                        <p:cTn id="27" dur="500"/>
                                        <p:tgtEl>
                                          <p:spTgt spid="6156">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6156">
                                            <p:txEl>
                                              <p:pRg st="6" end="6"/>
                                            </p:txEl>
                                          </p:spTgt>
                                        </p:tgtEl>
                                        <p:attrNameLst>
                                          <p:attrName>style.visibility</p:attrName>
                                        </p:attrNameLst>
                                      </p:cBhvr>
                                      <p:to>
                                        <p:strVal val="visible"/>
                                      </p:to>
                                    </p:set>
                                    <p:animEffect transition="in" filter="blinds(horizontal)">
                                      <p:cBhvr>
                                        <p:cTn id="32" dur="500"/>
                                        <p:tgtEl>
                                          <p:spTgt spid="6156">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6156">
                                            <p:txEl>
                                              <p:pRg st="7" end="7"/>
                                            </p:txEl>
                                          </p:spTgt>
                                        </p:tgtEl>
                                        <p:attrNameLst>
                                          <p:attrName>style.visibility</p:attrName>
                                        </p:attrNameLst>
                                      </p:cBhvr>
                                      <p:to>
                                        <p:strVal val="visible"/>
                                      </p:to>
                                    </p:set>
                                    <p:animEffect transition="in" filter="blinds(horizontal)">
                                      <p:cBhvr>
                                        <p:cTn id="37" dur="500"/>
                                        <p:tgtEl>
                                          <p:spTgt spid="615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609600" y="6400800"/>
            <a:ext cx="213520" cy="246221"/>
          </a:xfrm>
          <a:prstGeom prst="rect">
            <a:avLst/>
          </a:prstGeom>
        </p:spPr>
        <p:txBody>
          <a:bodyPr wrap="none">
            <a:spAutoFit/>
          </a:bodyPr>
          <a:lstStyle/>
          <a:p>
            <a:pPr fontAlgn="auto">
              <a:spcBef>
                <a:spcPts val="0"/>
              </a:spcBef>
              <a:spcAft>
                <a:spcPts val="0"/>
              </a:spcAft>
              <a:defRPr/>
            </a:pPr>
            <a:r>
              <a:rPr lang="sr-Latn-CS" sz="1000" b="1" dirty="0" smtClean="0">
                <a:solidFill>
                  <a:schemeClr val="accent2">
                    <a:lumMod val="75000"/>
                  </a:schemeClr>
                </a:solidFill>
                <a:latin typeface="Cambria" pitchFamily="18" charset="0"/>
              </a:rPr>
              <a:t> </a:t>
            </a:r>
            <a:endParaRPr lang="en-US" sz="1000" dirty="0">
              <a:solidFill>
                <a:schemeClr val="accent2">
                  <a:lumMod val="75000"/>
                </a:schemeClr>
              </a:solidFill>
              <a:latin typeface="+mn-lt"/>
            </a:endParaRPr>
          </a:p>
        </p:txBody>
      </p:sp>
      <p:sp>
        <p:nvSpPr>
          <p:cNvPr id="10251" name="Rectangle 20"/>
          <p:cNvSpPr>
            <a:spLocks noGrp="1"/>
          </p:cNvSpPr>
          <p:nvPr>
            <p:ph type="title"/>
          </p:nvPr>
        </p:nvSpPr>
        <p:spPr>
          <a:xfrm>
            <a:off x="457200" y="274638"/>
            <a:ext cx="8229600" cy="1325562"/>
          </a:xfrm>
        </p:spPr>
        <p:txBody>
          <a:bodyPr/>
          <a:lstStyle/>
          <a:p>
            <a:r>
              <a:rPr lang="en-US" sz="3200" b="1" smtClean="0">
                <a:solidFill>
                  <a:srgbClr val="632523"/>
                </a:solidFill>
                <a:latin typeface="Cambria" pitchFamily="18" charset="0"/>
              </a:rPr>
              <a:t>      Procedure Initiation</a:t>
            </a:r>
          </a:p>
        </p:txBody>
      </p:sp>
      <p:sp>
        <p:nvSpPr>
          <p:cNvPr id="6156" name="Rectangle 21"/>
          <p:cNvSpPr>
            <a:spLocks noGrp="1"/>
          </p:cNvSpPr>
          <p:nvPr>
            <p:ph type="body" idx="1"/>
          </p:nvPr>
        </p:nvSpPr>
        <p:spPr>
          <a:xfrm>
            <a:off x="457200" y="1143000"/>
            <a:ext cx="8229600" cy="4983163"/>
          </a:xfrm>
        </p:spPr>
        <p:txBody>
          <a:bodyPr/>
          <a:lstStyle/>
          <a:p>
            <a:pPr lvl="1">
              <a:lnSpc>
                <a:spcPct val="80000"/>
              </a:lnSpc>
              <a:buFont typeface="Arial" pitchFamily="34" charset="0"/>
              <a:buChar char="•"/>
              <a:defRPr/>
            </a:pPr>
            <a:endParaRPr lang="sr-Latn-ME" sz="1600" dirty="0" smtClean="0">
              <a:solidFill>
                <a:schemeClr val="accent2">
                  <a:lumMod val="50000"/>
                </a:schemeClr>
              </a:solidFill>
              <a:latin typeface="Cambria" pitchFamily="18" charset="0"/>
            </a:endParaRPr>
          </a:p>
          <a:p>
            <a:pPr lvl="1">
              <a:lnSpc>
                <a:spcPct val="80000"/>
              </a:lnSpc>
              <a:buFont typeface="Arial" pitchFamily="34" charset="0"/>
              <a:buChar char="•"/>
              <a:defRPr/>
            </a:pPr>
            <a:endParaRPr lang="x-none" sz="1600" dirty="0" smtClean="0">
              <a:solidFill>
                <a:schemeClr val="accent2">
                  <a:lumMod val="50000"/>
                </a:schemeClr>
              </a:solidFill>
              <a:latin typeface="Cambria" pitchFamily="18" charset="0"/>
            </a:endParaRPr>
          </a:p>
          <a:p>
            <a:pPr lvl="1">
              <a:lnSpc>
                <a:spcPct val="80000"/>
              </a:lnSpc>
              <a:buFont typeface="Arial" pitchFamily="34" charset="0"/>
              <a:buChar char="•"/>
              <a:defRPr/>
            </a:pPr>
            <a:r>
              <a:rPr lang="en-US" sz="1800" dirty="0" smtClean="0">
                <a:solidFill>
                  <a:schemeClr val="accent2">
                    <a:lumMod val="50000"/>
                  </a:schemeClr>
                </a:solidFill>
                <a:latin typeface="Cambria" pitchFamily="18" charset="0"/>
              </a:rPr>
              <a:t>Complaint shall be lodged before the State Commission, within 10 days from the day of receipt of the decision of the contracting authority or if the contracting authority fails to undertake actions that are infringing the rights of </a:t>
            </a:r>
            <a:r>
              <a:rPr lang="en-US" sz="1800" dirty="0" err="1" smtClean="0">
                <a:solidFill>
                  <a:schemeClr val="accent2">
                    <a:lumMod val="50000"/>
                  </a:schemeClr>
                </a:solidFill>
                <a:latin typeface="Cambria" pitchFamily="18" charset="0"/>
              </a:rPr>
              <a:t>tenderers</a:t>
            </a:r>
            <a:r>
              <a:rPr lang="en-US" sz="1800" dirty="0" smtClean="0">
                <a:solidFill>
                  <a:schemeClr val="accent2">
                    <a:lumMod val="50000"/>
                  </a:schemeClr>
                </a:solidFill>
                <a:latin typeface="Cambria" pitchFamily="18" charset="0"/>
              </a:rPr>
              <a:t> or person interested in the public procurement procedure.</a:t>
            </a:r>
            <a:r>
              <a:rPr lang="x-none" sz="1800" dirty="0" smtClean="0">
                <a:solidFill>
                  <a:schemeClr val="accent2">
                    <a:lumMod val="50000"/>
                  </a:schemeClr>
                </a:solidFill>
                <a:latin typeface="Cambria" pitchFamily="18" charset="0"/>
              </a:rPr>
              <a:t> The right to appeal have bidders and all ohter interested persons.</a:t>
            </a:r>
            <a:endParaRPr lang="sr-Latn-CS" sz="1800" dirty="0" smtClean="0">
              <a:solidFill>
                <a:schemeClr val="accent2">
                  <a:lumMod val="50000"/>
                </a:schemeClr>
              </a:solidFill>
              <a:latin typeface="Cambria" pitchFamily="18" charset="0"/>
            </a:endParaRPr>
          </a:p>
          <a:p>
            <a:pPr lvl="1">
              <a:lnSpc>
                <a:spcPct val="80000"/>
              </a:lnSpc>
              <a:buFont typeface="Arial" pitchFamily="34" charset="0"/>
              <a:buChar char="•"/>
              <a:defRPr/>
            </a:pPr>
            <a:r>
              <a:rPr lang="en-US" sz="1800" dirty="0" smtClean="0">
                <a:solidFill>
                  <a:schemeClr val="accent2">
                    <a:lumMod val="50000"/>
                  </a:schemeClr>
                </a:solidFill>
                <a:latin typeface="Cambria" pitchFamily="18" charset="0"/>
              </a:rPr>
              <a:t>Complaint may be lodged against all phases of the public procurement procedure, as well as against the decision on selection of the most advantageous tender</a:t>
            </a:r>
            <a:r>
              <a:rPr lang="sr-Latn-CS" sz="1800" dirty="0" smtClean="0">
                <a:solidFill>
                  <a:schemeClr val="accent2">
                    <a:lumMod val="50000"/>
                  </a:schemeClr>
                </a:solidFill>
                <a:latin typeface="Cambria" pitchFamily="18" charset="0"/>
              </a:rPr>
              <a:t>.</a:t>
            </a:r>
          </a:p>
          <a:p>
            <a:pPr lvl="1">
              <a:lnSpc>
                <a:spcPct val="80000"/>
              </a:lnSpc>
              <a:buFont typeface="Arial" pitchFamily="34" charset="0"/>
              <a:buChar char="•"/>
              <a:defRPr/>
            </a:pPr>
            <a:endParaRPr lang="sr-Latn-CS" sz="1800" dirty="0" smtClean="0">
              <a:solidFill>
                <a:schemeClr val="accent2">
                  <a:lumMod val="50000"/>
                </a:schemeClr>
              </a:solidFill>
              <a:latin typeface="Cambria" pitchFamily="18" charset="0"/>
            </a:endParaRPr>
          </a:p>
          <a:p>
            <a:pPr lvl="1">
              <a:lnSpc>
                <a:spcPct val="80000"/>
              </a:lnSpc>
              <a:buFont typeface="Wingdings" pitchFamily="2" charset="2"/>
              <a:buChar char="Ø"/>
              <a:defRPr/>
            </a:pPr>
            <a:r>
              <a:rPr lang="sr-Latn-CS" sz="1800" b="1" dirty="0" smtClean="0">
                <a:solidFill>
                  <a:schemeClr val="accent2">
                    <a:lumMod val="50000"/>
                  </a:schemeClr>
                </a:solidFill>
                <a:latin typeface="Cambria" pitchFamily="18" charset="0"/>
              </a:rPr>
              <a:t>STAND STILL PERIOD:</a:t>
            </a:r>
          </a:p>
          <a:p>
            <a:pPr lvl="1">
              <a:lnSpc>
                <a:spcPct val="80000"/>
              </a:lnSpc>
              <a:buFont typeface="Arial" pitchFamily="34" charset="0"/>
              <a:buChar char="•"/>
              <a:defRPr/>
            </a:pPr>
            <a:r>
              <a:rPr lang="en-US" sz="1800" dirty="0" smtClean="0">
                <a:solidFill>
                  <a:schemeClr val="accent2">
                    <a:lumMod val="50000"/>
                  </a:schemeClr>
                </a:solidFill>
                <a:latin typeface="Cambria" pitchFamily="18" charset="0"/>
              </a:rPr>
              <a:t>Timely presented complaint shall postpone all further activities of the contracting authority until the adoption of the decision on complaint</a:t>
            </a:r>
            <a:r>
              <a:rPr lang="x-none" sz="1800" dirty="0" smtClean="0">
                <a:solidFill>
                  <a:schemeClr val="accent2">
                    <a:lumMod val="50000"/>
                  </a:schemeClr>
                </a:solidFill>
                <a:latin typeface="Cambria" pitchFamily="18" charset="0"/>
              </a:rPr>
              <a:t>;</a:t>
            </a:r>
            <a:endParaRPr lang="en-US" sz="1800" dirty="0" smtClean="0">
              <a:solidFill>
                <a:schemeClr val="accent2">
                  <a:lumMod val="50000"/>
                </a:schemeClr>
              </a:solidFill>
              <a:latin typeface="Cambria" pitchFamily="18" charset="0"/>
            </a:endParaRPr>
          </a:p>
          <a:p>
            <a:pPr lvl="1">
              <a:lnSpc>
                <a:spcPct val="80000"/>
              </a:lnSpc>
              <a:buFont typeface="Wingdings" pitchFamily="2" charset="2"/>
              <a:buChar char="v"/>
              <a:defRPr/>
            </a:pPr>
            <a:r>
              <a:rPr lang="sr-Latn-CS" sz="1800" u="sng" dirty="0" smtClean="0">
                <a:solidFill>
                  <a:schemeClr val="accent2">
                    <a:lumMod val="50000"/>
                  </a:schemeClr>
                </a:solidFill>
                <a:latin typeface="Cambria" pitchFamily="18" charset="0"/>
              </a:rPr>
              <a:t>Exception</a:t>
            </a:r>
            <a:r>
              <a:rPr lang="sr-Latn-CS" sz="1800" dirty="0" smtClean="0">
                <a:solidFill>
                  <a:schemeClr val="accent2">
                    <a:lumMod val="50000"/>
                  </a:schemeClr>
                </a:solidFill>
                <a:latin typeface="Cambria" pitchFamily="18" charset="0"/>
              </a:rPr>
              <a:t>;</a:t>
            </a:r>
          </a:p>
          <a:p>
            <a:pPr lvl="1">
              <a:lnSpc>
                <a:spcPct val="80000"/>
              </a:lnSpc>
              <a:buFont typeface="Arial" pitchFamily="34" charset="0"/>
              <a:buChar char="•"/>
              <a:defRPr/>
            </a:pPr>
            <a:r>
              <a:rPr lang="en-US" sz="1800" dirty="0" smtClean="0">
                <a:solidFill>
                  <a:schemeClr val="accent2">
                    <a:lumMod val="50000"/>
                  </a:schemeClr>
                </a:solidFill>
                <a:latin typeface="Cambria" pitchFamily="18" charset="0"/>
              </a:rPr>
              <a:t>Public procurement contract may not be concluded prior to the expiration of the </a:t>
            </a:r>
            <a:r>
              <a:rPr lang="x-none" sz="1800" dirty="0" smtClean="0">
                <a:solidFill>
                  <a:schemeClr val="accent2">
                    <a:lumMod val="50000"/>
                  </a:schemeClr>
                </a:solidFill>
                <a:latin typeface="Cambria" pitchFamily="18" charset="0"/>
              </a:rPr>
              <a:t>stend steal period </a:t>
            </a:r>
            <a:r>
              <a:rPr lang="en-US" sz="1800" dirty="0" smtClean="0">
                <a:solidFill>
                  <a:schemeClr val="accent2">
                    <a:lumMod val="50000"/>
                  </a:schemeClr>
                </a:solidFill>
                <a:latin typeface="Cambria" pitchFamily="18" charset="0"/>
              </a:rPr>
              <a:t>of the complaint and the adoption of the decision on complaint</a:t>
            </a:r>
            <a:r>
              <a:rPr lang="x-none" sz="1800" dirty="0" smtClean="0">
                <a:solidFill>
                  <a:schemeClr val="accent2">
                    <a:lumMod val="50000"/>
                  </a:schemeClr>
                </a:solidFill>
                <a:latin typeface="Cambria" pitchFamily="18" charset="0"/>
              </a:rPr>
              <a:t>.</a:t>
            </a:r>
          </a:p>
          <a:p>
            <a:pPr lvl="1">
              <a:lnSpc>
                <a:spcPct val="80000"/>
              </a:lnSpc>
              <a:buFont typeface="Arial" pitchFamily="34" charset="0"/>
              <a:buChar char="•"/>
              <a:defRPr/>
            </a:pPr>
            <a:endParaRPr lang="sr-Latn-CS" sz="1800" dirty="0" smtClean="0">
              <a:solidFill>
                <a:schemeClr val="accent2">
                  <a:lumMod val="50000"/>
                </a:schemeClr>
              </a:solidFill>
              <a:latin typeface="Cambria" pitchFamily="18" charset="0"/>
            </a:endParaRPr>
          </a:p>
          <a:p>
            <a:pPr lvl="1">
              <a:lnSpc>
                <a:spcPct val="80000"/>
              </a:lnSpc>
              <a:buFont typeface="Arial" pitchFamily="34" charset="0"/>
              <a:buChar char="•"/>
              <a:defRPr/>
            </a:pPr>
            <a:r>
              <a:rPr lang="sr-Latn-CS" sz="1800" dirty="0" smtClean="0">
                <a:solidFill>
                  <a:schemeClr val="accent2">
                    <a:lumMod val="50000"/>
                  </a:schemeClr>
                </a:solidFill>
                <a:latin typeface="Cambria" pitchFamily="18" charset="0"/>
              </a:rPr>
              <a:t>Fee for the procedure.</a:t>
            </a:r>
          </a:p>
          <a:p>
            <a:pPr lvl="1">
              <a:lnSpc>
                <a:spcPct val="80000"/>
              </a:lnSpc>
              <a:buFont typeface="Arial" charset="0"/>
              <a:buNone/>
              <a:defRPr/>
            </a:pPr>
            <a:endParaRPr lang="en-US" sz="1800" dirty="0" smtClean="0">
              <a:latin typeface="Cambria" pitchFamily="18" charset="0"/>
            </a:endParaRPr>
          </a:p>
        </p:txBody>
      </p:sp>
    </p:spTree>
    <p:extLst>
      <p:ext uri="{BB962C8B-B14F-4D97-AF65-F5344CB8AC3E}">
        <p14:creationId xmlns:p14="http://schemas.microsoft.com/office/powerpoint/2010/main" val="4250532571"/>
      </p:ext>
    </p:extLst>
  </p:cSld>
  <p:clrMapOvr>
    <a:masterClrMapping/>
  </p:clrMapOvr>
  <p:transition>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156">
                                            <p:txEl>
                                              <p:pRg st="2" end="2"/>
                                            </p:txEl>
                                          </p:spTgt>
                                        </p:tgtEl>
                                        <p:attrNameLst>
                                          <p:attrName>style.visibility</p:attrName>
                                        </p:attrNameLst>
                                      </p:cBhvr>
                                      <p:to>
                                        <p:strVal val="visible"/>
                                      </p:to>
                                    </p:set>
                                    <p:animEffect transition="in" filter="blinds(horizontal)">
                                      <p:cBhvr>
                                        <p:cTn id="7" dur="500"/>
                                        <p:tgtEl>
                                          <p:spTgt spid="6156">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156">
                                            <p:txEl>
                                              <p:pRg st="3" end="3"/>
                                            </p:txEl>
                                          </p:spTgt>
                                        </p:tgtEl>
                                        <p:attrNameLst>
                                          <p:attrName>style.visibility</p:attrName>
                                        </p:attrNameLst>
                                      </p:cBhvr>
                                      <p:to>
                                        <p:strVal val="visible"/>
                                      </p:to>
                                    </p:set>
                                    <p:animEffect transition="in" filter="blinds(horizontal)">
                                      <p:cBhvr>
                                        <p:cTn id="12" dur="500"/>
                                        <p:tgtEl>
                                          <p:spTgt spid="6156">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156">
                                            <p:txEl>
                                              <p:pRg st="5" end="5"/>
                                            </p:txEl>
                                          </p:spTgt>
                                        </p:tgtEl>
                                        <p:attrNameLst>
                                          <p:attrName>style.visibility</p:attrName>
                                        </p:attrNameLst>
                                      </p:cBhvr>
                                      <p:to>
                                        <p:strVal val="visible"/>
                                      </p:to>
                                    </p:set>
                                    <p:animEffect transition="in" filter="blinds(horizontal)">
                                      <p:cBhvr>
                                        <p:cTn id="17" dur="500"/>
                                        <p:tgtEl>
                                          <p:spTgt spid="6156">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6156">
                                            <p:txEl>
                                              <p:pRg st="7" end="7"/>
                                            </p:txEl>
                                          </p:spTgt>
                                        </p:tgtEl>
                                        <p:attrNameLst>
                                          <p:attrName>style.visibility</p:attrName>
                                        </p:attrNameLst>
                                      </p:cBhvr>
                                      <p:to>
                                        <p:strVal val="visible"/>
                                      </p:to>
                                    </p:set>
                                    <p:animEffect transition="in" filter="blinds(horizontal)">
                                      <p:cBhvr>
                                        <p:cTn id="22" dur="500"/>
                                        <p:tgtEl>
                                          <p:spTgt spid="6156">
                                            <p:txEl>
                                              <p:pRg st="7" end="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6156">
                                            <p:txEl>
                                              <p:pRg st="6" end="6"/>
                                            </p:txEl>
                                          </p:spTgt>
                                        </p:tgtEl>
                                        <p:attrNameLst>
                                          <p:attrName>style.visibility</p:attrName>
                                        </p:attrNameLst>
                                      </p:cBhvr>
                                      <p:to>
                                        <p:strVal val="visible"/>
                                      </p:to>
                                    </p:set>
                                    <p:animEffect transition="in" filter="blinds(horizontal)">
                                      <p:cBhvr>
                                        <p:cTn id="27" dur="500"/>
                                        <p:tgtEl>
                                          <p:spTgt spid="6156">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6156">
                                            <p:txEl>
                                              <p:pRg st="10" end="10"/>
                                            </p:txEl>
                                          </p:spTgt>
                                        </p:tgtEl>
                                        <p:attrNameLst>
                                          <p:attrName>style.visibility</p:attrName>
                                        </p:attrNameLst>
                                      </p:cBhvr>
                                      <p:to>
                                        <p:strVal val="visible"/>
                                      </p:to>
                                    </p:set>
                                    <p:animEffect transition="in" filter="blinds(horizontal)">
                                      <p:cBhvr>
                                        <p:cTn id="32" dur="500"/>
                                        <p:tgtEl>
                                          <p:spTgt spid="6156">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304800" y="6457950"/>
            <a:ext cx="213520" cy="246221"/>
          </a:xfrm>
          <a:prstGeom prst="rect">
            <a:avLst/>
          </a:prstGeom>
        </p:spPr>
        <p:txBody>
          <a:bodyPr wrap="none">
            <a:spAutoFit/>
          </a:bodyPr>
          <a:lstStyle/>
          <a:p>
            <a:pPr fontAlgn="auto">
              <a:spcBef>
                <a:spcPts val="0"/>
              </a:spcBef>
              <a:spcAft>
                <a:spcPts val="0"/>
              </a:spcAft>
              <a:defRPr/>
            </a:pPr>
            <a:r>
              <a:rPr lang="sr-Latn-CS" sz="1000" b="1" dirty="0" smtClean="0">
                <a:solidFill>
                  <a:schemeClr val="accent2">
                    <a:lumMod val="75000"/>
                  </a:schemeClr>
                </a:solidFill>
                <a:latin typeface="Cambria" pitchFamily="18" charset="0"/>
              </a:rPr>
              <a:t> </a:t>
            </a:r>
            <a:endParaRPr lang="en-US" sz="1000" dirty="0">
              <a:solidFill>
                <a:schemeClr val="accent2">
                  <a:lumMod val="75000"/>
                </a:schemeClr>
              </a:solidFill>
              <a:latin typeface="+mn-lt"/>
            </a:endParaRPr>
          </a:p>
        </p:txBody>
      </p:sp>
      <p:sp>
        <p:nvSpPr>
          <p:cNvPr id="11271" name="Text Box 121"/>
          <p:cNvSpPr txBox="1">
            <a:spLocks noChangeArrowheads="1"/>
          </p:cNvSpPr>
          <p:nvPr/>
        </p:nvSpPr>
        <p:spPr bwMode="auto">
          <a:xfrm>
            <a:off x="574675" y="2743200"/>
            <a:ext cx="8569325" cy="3505200"/>
          </a:xfrm>
          <a:prstGeom prst="rect">
            <a:avLst/>
          </a:prstGeom>
          <a:noFill/>
          <a:ln w="9525" algn="ctr">
            <a:noFill/>
            <a:miter lim="800000"/>
            <a:headEnd/>
            <a:tailEnd/>
          </a:ln>
        </p:spPr>
        <p:txBody>
          <a:bodyPr/>
          <a:lstStyle/>
          <a:p>
            <a:pPr marL="814388" indent="-450850" algn="ctr"/>
            <a:endParaRPr lang="en-US" sz="1400" b="1">
              <a:solidFill>
                <a:srgbClr val="000099"/>
              </a:solidFill>
              <a:latin typeface="Cambria" pitchFamily="18" charset="0"/>
            </a:endParaRPr>
          </a:p>
          <a:p>
            <a:pPr marL="814388" indent="-450850" algn="ctr">
              <a:spcAft>
                <a:spcPct val="40000"/>
              </a:spcAft>
              <a:buClr>
                <a:srgbClr val="FF0000"/>
              </a:buClr>
              <a:buFont typeface="Wingdings" pitchFamily="2" charset="2"/>
              <a:buNone/>
            </a:pPr>
            <a:endParaRPr lang="en-US" b="1">
              <a:latin typeface="Cambria" pitchFamily="18" charset="0"/>
            </a:endParaRPr>
          </a:p>
        </p:txBody>
      </p:sp>
      <p:sp>
        <p:nvSpPr>
          <p:cNvPr id="11276" name="Rectangle 20"/>
          <p:cNvSpPr>
            <a:spLocks noGrp="1"/>
          </p:cNvSpPr>
          <p:nvPr>
            <p:ph type="title"/>
          </p:nvPr>
        </p:nvSpPr>
        <p:spPr>
          <a:xfrm>
            <a:off x="609600" y="228600"/>
            <a:ext cx="8229600" cy="1143000"/>
          </a:xfrm>
        </p:spPr>
        <p:txBody>
          <a:bodyPr/>
          <a:lstStyle/>
          <a:p>
            <a:r>
              <a:rPr lang="en-US" sz="3200" b="1" dirty="0" smtClean="0">
                <a:solidFill>
                  <a:srgbClr val="632523"/>
                </a:solidFill>
                <a:latin typeface="Cambria" pitchFamily="18" charset="0"/>
              </a:rPr>
              <a:t> Deciding on Complaint</a:t>
            </a:r>
          </a:p>
        </p:txBody>
      </p:sp>
      <p:sp>
        <p:nvSpPr>
          <p:cNvPr id="7181" name="Rectangle 21"/>
          <p:cNvSpPr>
            <a:spLocks noGrp="1"/>
          </p:cNvSpPr>
          <p:nvPr>
            <p:ph type="body" idx="1"/>
          </p:nvPr>
        </p:nvSpPr>
        <p:spPr>
          <a:xfrm>
            <a:off x="457200" y="1447800"/>
            <a:ext cx="8229600" cy="4678363"/>
          </a:xfrm>
        </p:spPr>
        <p:txBody>
          <a:bodyPr/>
          <a:lstStyle/>
          <a:p>
            <a:pPr>
              <a:lnSpc>
                <a:spcPct val="80000"/>
              </a:lnSpc>
              <a:buFont typeface="Arial" pitchFamily="34" charset="0"/>
              <a:buChar char="•"/>
              <a:defRPr/>
            </a:pPr>
            <a:r>
              <a:rPr lang="sr-Latn-CS" sz="2000" dirty="0" smtClean="0">
                <a:solidFill>
                  <a:schemeClr val="accent2">
                    <a:lumMod val="50000"/>
                  </a:schemeClr>
                </a:solidFill>
                <a:latin typeface="Cambria" pitchFamily="18" charset="0"/>
                <a:cs typeface="Times New Roman" pitchFamily="18" charset="0"/>
              </a:rPr>
              <a:t>Premission of the contracting authority to decide on appeal;</a:t>
            </a:r>
          </a:p>
          <a:p>
            <a:pPr>
              <a:lnSpc>
                <a:spcPct val="80000"/>
              </a:lnSpc>
              <a:buFont typeface="Arial" pitchFamily="34" charset="0"/>
              <a:buChar char="•"/>
              <a:defRPr/>
            </a:pPr>
            <a:endParaRPr lang="sr-Latn-CS" sz="2000" dirty="0" smtClean="0">
              <a:solidFill>
                <a:schemeClr val="accent2">
                  <a:lumMod val="50000"/>
                </a:schemeClr>
              </a:solidFill>
              <a:latin typeface="Cambria" pitchFamily="18" charset="0"/>
              <a:cs typeface="Times New Roman" pitchFamily="18" charset="0"/>
            </a:endParaRPr>
          </a:p>
          <a:p>
            <a:pPr>
              <a:lnSpc>
                <a:spcPct val="80000"/>
              </a:lnSpc>
              <a:buFont typeface="Arial" pitchFamily="34" charset="0"/>
              <a:buChar char="•"/>
              <a:defRPr/>
            </a:pPr>
            <a:r>
              <a:rPr lang="en-US" sz="2000" dirty="0" smtClean="0">
                <a:solidFill>
                  <a:schemeClr val="accent2">
                    <a:lumMod val="50000"/>
                  </a:schemeClr>
                </a:solidFill>
                <a:latin typeface="Times New Roman" pitchFamily="18" charset="0"/>
                <a:cs typeface="Times New Roman" pitchFamily="18" charset="0"/>
              </a:rPr>
              <a:t>State Commission shall decide on complaint within 15 days from the day of receipt of the complaint. Exceptionally, the deadline may be extended to additional 10 days</a:t>
            </a:r>
            <a:r>
              <a:rPr lang="x-none" sz="2000" dirty="0" smtClean="0">
                <a:solidFill>
                  <a:schemeClr val="accent2">
                    <a:lumMod val="50000"/>
                  </a:schemeClr>
                </a:solidFill>
                <a:latin typeface="Times New Roman" pitchFamily="18" charset="0"/>
                <a:cs typeface="Times New Roman" pitchFamily="18" charset="0"/>
              </a:rPr>
              <a:t>;</a:t>
            </a:r>
            <a:endParaRPr lang="en-US" sz="2000" dirty="0" smtClean="0">
              <a:solidFill>
                <a:schemeClr val="accent2">
                  <a:lumMod val="50000"/>
                </a:schemeClr>
              </a:solidFill>
              <a:latin typeface="Times New Roman" pitchFamily="18" charset="0"/>
              <a:cs typeface="Times New Roman" pitchFamily="18" charset="0"/>
            </a:endParaRPr>
          </a:p>
          <a:p>
            <a:pPr>
              <a:lnSpc>
                <a:spcPct val="80000"/>
              </a:lnSpc>
              <a:buFont typeface="Arial" pitchFamily="34" charset="0"/>
              <a:buChar char="•"/>
              <a:defRPr/>
            </a:pPr>
            <a:endParaRPr lang="sr-Latn-CS" sz="2000" dirty="0" smtClean="0">
              <a:solidFill>
                <a:schemeClr val="accent2">
                  <a:lumMod val="50000"/>
                </a:schemeClr>
              </a:solidFill>
              <a:latin typeface="Cambria" pitchFamily="18" charset="0"/>
              <a:cs typeface="Times New Roman" pitchFamily="18" charset="0"/>
            </a:endParaRPr>
          </a:p>
          <a:p>
            <a:pPr>
              <a:lnSpc>
                <a:spcPct val="80000"/>
              </a:lnSpc>
              <a:buFont typeface="Arial" pitchFamily="34" charset="0"/>
              <a:buChar char="•"/>
              <a:defRPr/>
            </a:pPr>
            <a:r>
              <a:rPr lang="sr-Latn-CS" sz="2000" dirty="0" smtClean="0">
                <a:solidFill>
                  <a:schemeClr val="accent2">
                    <a:lumMod val="50000"/>
                  </a:schemeClr>
                </a:solidFill>
                <a:latin typeface="Cambria" pitchFamily="18" charset="0"/>
                <a:cs typeface="Times New Roman" pitchFamily="18" charset="0"/>
              </a:rPr>
              <a:t>The Decision of the State Commission for the Control of Public Procurement Procedures;</a:t>
            </a:r>
          </a:p>
          <a:p>
            <a:pPr>
              <a:lnSpc>
                <a:spcPct val="80000"/>
              </a:lnSpc>
              <a:buFont typeface="Arial" pitchFamily="34" charset="0"/>
              <a:buChar char="•"/>
              <a:defRPr/>
            </a:pPr>
            <a:endParaRPr lang="sr-Latn-CS" sz="2000" dirty="0" smtClean="0">
              <a:solidFill>
                <a:schemeClr val="accent2">
                  <a:lumMod val="50000"/>
                </a:schemeClr>
              </a:solidFill>
              <a:latin typeface="Cambria" pitchFamily="18" charset="0"/>
              <a:cs typeface="Times New Roman" pitchFamily="18" charset="0"/>
            </a:endParaRPr>
          </a:p>
          <a:p>
            <a:pPr>
              <a:lnSpc>
                <a:spcPct val="80000"/>
              </a:lnSpc>
              <a:buFont typeface="Arial" pitchFamily="34" charset="0"/>
              <a:buChar char="•"/>
              <a:defRPr/>
            </a:pPr>
            <a:r>
              <a:rPr lang="en-US" sz="2000" dirty="0" smtClean="0">
                <a:solidFill>
                  <a:schemeClr val="accent2">
                    <a:lumMod val="50000"/>
                  </a:schemeClr>
                </a:solidFill>
                <a:latin typeface="Cambria" pitchFamily="18" charset="0"/>
              </a:rPr>
              <a:t>Reasoned decision of the State Commission for </a:t>
            </a:r>
            <a:r>
              <a:rPr lang="x-none" sz="2000" dirty="0" smtClean="0">
                <a:solidFill>
                  <a:schemeClr val="accent2">
                    <a:lumMod val="50000"/>
                  </a:schemeClr>
                </a:solidFill>
                <a:latin typeface="Cambria" pitchFamily="18" charset="0"/>
              </a:rPr>
              <a:t>the Control </a:t>
            </a:r>
            <a:r>
              <a:rPr lang="en-US" sz="2000" dirty="0" smtClean="0">
                <a:solidFill>
                  <a:schemeClr val="accent2">
                    <a:lumMod val="50000"/>
                  </a:schemeClr>
                </a:solidFill>
                <a:latin typeface="Cambria" pitchFamily="18" charset="0"/>
              </a:rPr>
              <a:t>of Public Procurement </a:t>
            </a:r>
            <a:r>
              <a:rPr lang="x-none" sz="2000" dirty="0" smtClean="0">
                <a:solidFill>
                  <a:schemeClr val="accent2">
                    <a:lumMod val="50000"/>
                  </a:schemeClr>
                </a:solidFill>
                <a:latin typeface="Cambria" pitchFamily="18" charset="0"/>
              </a:rPr>
              <a:t>Procedures </a:t>
            </a:r>
            <a:r>
              <a:rPr lang="en-US" sz="2000" dirty="0" smtClean="0">
                <a:solidFill>
                  <a:schemeClr val="accent2">
                    <a:lumMod val="50000"/>
                  </a:schemeClr>
                </a:solidFill>
                <a:latin typeface="Cambria" pitchFamily="18" charset="0"/>
              </a:rPr>
              <a:t>shall be </a:t>
            </a:r>
            <a:r>
              <a:rPr lang="x-none" sz="2000" dirty="0" smtClean="0">
                <a:solidFill>
                  <a:schemeClr val="accent2">
                    <a:lumMod val="50000"/>
                  </a:schemeClr>
                </a:solidFill>
                <a:latin typeface="Cambria" pitchFamily="18" charset="0"/>
              </a:rPr>
              <a:t>delivered</a:t>
            </a:r>
            <a:r>
              <a:rPr lang="en-US" sz="2000" dirty="0" smtClean="0">
                <a:solidFill>
                  <a:schemeClr val="accent2">
                    <a:lumMod val="50000"/>
                  </a:schemeClr>
                </a:solidFill>
                <a:latin typeface="Cambria" pitchFamily="18" charset="0"/>
              </a:rPr>
              <a:t> within three days </a:t>
            </a:r>
            <a:r>
              <a:rPr lang="x-none" sz="2000" dirty="0" smtClean="0">
                <a:solidFill>
                  <a:schemeClr val="accent2">
                    <a:lumMod val="50000"/>
                  </a:schemeClr>
                </a:solidFill>
                <a:latin typeface="Cambria" pitchFamily="18" charset="0"/>
              </a:rPr>
              <a:t>to</a:t>
            </a:r>
            <a:r>
              <a:rPr lang="en-US" sz="2000" dirty="0" smtClean="0">
                <a:solidFill>
                  <a:schemeClr val="accent2">
                    <a:lumMod val="50000"/>
                  </a:schemeClr>
                </a:solidFill>
                <a:latin typeface="Cambria" pitchFamily="18" charset="0"/>
              </a:rPr>
              <a:t> the applicant and</a:t>
            </a:r>
            <a:r>
              <a:rPr lang="x-none" sz="2000" dirty="0" smtClean="0">
                <a:solidFill>
                  <a:schemeClr val="accent2">
                    <a:lumMod val="50000"/>
                  </a:schemeClr>
                </a:solidFill>
                <a:latin typeface="Cambria" pitchFamily="18" charset="0"/>
              </a:rPr>
              <a:t> to</a:t>
            </a:r>
            <a:r>
              <a:rPr lang="en-US" sz="2000" dirty="0" smtClean="0">
                <a:solidFill>
                  <a:schemeClr val="accent2">
                    <a:lumMod val="50000"/>
                  </a:schemeClr>
                </a:solidFill>
                <a:latin typeface="Cambria" pitchFamily="18" charset="0"/>
              </a:rPr>
              <a:t> the </a:t>
            </a:r>
            <a:r>
              <a:rPr lang="x-none" sz="2000" dirty="0" smtClean="0">
                <a:solidFill>
                  <a:schemeClr val="accent2">
                    <a:lumMod val="50000"/>
                  </a:schemeClr>
                </a:solidFill>
                <a:latin typeface="Cambria" pitchFamily="18" charset="0"/>
              </a:rPr>
              <a:t>cintracting authority </a:t>
            </a:r>
            <a:r>
              <a:rPr lang="en-US" sz="2000" dirty="0" smtClean="0">
                <a:solidFill>
                  <a:schemeClr val="accent2">
                    <a:lumMod val="50000"/>
                  </a:schemeClr>
                </a:solidFill>
                <a:latin typeface="Cambria" pitchFamily="18" charset="0"/>
              </a:rPr>
              <a:t>and shall be published on the website </a:t>
            </a:r>
            <a:r>
              <a:rPr lang="sr-Latn-CS" sz="2000" dirty="0" smtClean="0">
                <a:solidFill>
                  <a:schemeClr val="accent2">
                    <a:lumMod val="50000"/>
                  </a:schemeClr>
                </a:solidFill>
                <a:latin typeface="Cambria" pitchFamily="18" charset="0"/>
                <a:cs typeface="Times New Roman" pitchFamily="18" charset="0"/>
                <a:hlinkClick r:id="rId3"/>
              </a:rPr>
              <a:t>www.kontrola-nabavki.me</a:t>
            </a:r>
            <a:r>
              <a:rPr lang="sr-Latn-CS" sz="2000" dirty="0" smtClean="0">
                <a:solidFill>
                  <a:schemeClr val="accent2">
                    <a:lumMod val="50000"/>
                  </a:schemeClr>
                </a:solidFill>
                <a:latin typeface="Cambria" pitchFamily="18" charset="0"/>
                <a:cs typeface="Times New Roman" pitchFamily="18" charset="0"/>
              </a:rPr>
              <a:t>;</a:t>
            </a:r>
          </a:p>
          <a:p>
            <a:pPr>
              <a:lnSpc>
                <a:spcPct val="80000"/>
              </a:lnSpc>
              <a:buFont typeface="Arial" pitchFamily="34" charset="0"/>
              <a:buChar char="•"/>
              <a:defRPr/>
            </a:pPr>
            <a:endParaRPr lang="sr-Latn-CS" sz="2000" dirty="0" smtClean="0">
              <a:solidFill>
                <a:schemeClr val="accent2">
                  <a:lumMod val="50000"/>
                </a:schemeClr>
              </a:solidFill>
              <a:latin typeface="Cambria" pitchFamily="18" charset="0"/>
              <a:cs typeface="Times New Roman" pitchFamily="18" charset="0"/>
            </a:endParaRPr>
          </a:p>
          <a:p>
            <a:pPr>
              <a:lnSpc>
                <a:spcPct val="80000"/>
              </a:lnSpc>
              <a:buFont typeface="Arial" pitchFamily="34" charset="0"/>
              <a:buChar char="•"/>
              <a:defRPr/>
            </a:pPr>
            <a:r>
              <a:rPr lang="en-US" sz="2000" dirty="0" smtClean="0">
                <a:solidFill>
                  <a:schemeClr val="accent2">
                    <a:lumMod val="50000"/>
                  </a:schemeClr>
                </a:solidFill>
                <a:latin typeface="Cambria" pitchFamily="18" charset="0"/>
                <a:cs typeface="Times New Roman" pitchFamily="18" charset="0"/>
              </a:rPr>
              <a:t>An administrative proceeding may be initiated against the </a:t>
            </a:r>
            <a:r>
              <a:rPr lang="x-none" sz="2000" dirty="0" smtClean="0">
                <a:solidFill>
                  <a:schemeClr val="accent2">
                    <a:lumMod val="50000"/>
                  </a:schemeClr>
                </a:solidFill>
                <a:latin typeface="Cambria" pitchFamily="18" charset="0"/>
                <a:cs typeface="Times New Roman" pitchFamily="18" charset="0"/>
              </a:rPr>
              <a:t>final </a:t>
            </a:r>
            <a:r>
              <a:rPr lang="en-US" sz="2000" dirty="0" smtClean="0">
                <a:solidFill>
                  <a:schemeClr val="accent2">
                    <a:lumMod val="50000"/>
                  </a:schemeClr>
                </a:solidFill>
                <a:latin typeface="Cambria" pitchFamily="18" charset="0"/>
                <a:cs typeface="Times New Roman" pitchFamily="18" charset="0"/>
              </a:rPr>
              <a:t>decision of the State Commission</a:t>
            </a:r>
            <a:r>
              <a:rPr lang="x-none" sz="2000" dirty="0" smtClean="0">
                <a:solidFill>
                  <a:schemeClr val="accent2">
                    <a:lumMod val="50000"/>
                  </a:schemeClr>
                </a:solidFill>
                <a:latin typeface="Cambria" pitchFamily="18" charset="0"/>
                <a:cs typeface="Times New Roman" pitchFamily="18" charset="0"/>
              </a:rPr>
              <a:t>.</a:t>
            </a:r>
            <a:endParaRPr lang="en-US" sz="2000" dirty="0" smtClean="0">
              <a:solidFill>
                <a:schemeClr val="accent2">
                  <a:lumMod val="50000"/>
                </a:schemeClr>
              </a:solidFill>
              <a:latin typeface="Cambria" pitchFamily="18" charset="0"/>
              <a:cs typeface="Times New Roman" pitchFamily="18" charset="0"/>
            </a:endParaRPr>
          </a:p>
          <a:p>
            <a:pPr>
              <a:lnSpc>
                <a:spcPct val="80000"/>
              </a:lnSpc>
              <a:buFont typeface="Arial" charset="0"/>
              <a:buNone/>
              <a:defRPr/>
            </a:pPr>
            <a:r>
              <a:rPr lang="sr-Latn-CS" sz="2000" dirty="0" smtClean="0">
                <a:solidFill>
                  <a:schemeClr val="accent2">
                    <a:lumMod val="50000"/>
                  </a:schemeClr>
                </a:solidFill>
                <a:latin typeface="Cambria" pitchFamily="18" charset="0"/>
                <a:cs typeface="Times New Roman" pitchFamily="18" charset="0"/>
              </a:rPr>
              <a:t>.</a:t>
            </a:r>
          </a:p>
          <a:p>
            <a:pPr>
              <a:lnSpc>
                <a:spcPct val="80000"/>
              </a:lnSpc>
              <a:buFont typeface="Arial" pitchFamily="34" charset="0"/>
              <a:buChar char="•"/>
              <a:defRPr/>
            </a:pPr>
            <a:endParaRPr lang="sr-Latn-CS" sz="1600" dirty="0" smtClean="0">
              <a:solidFill>
                <a:schemeClr val="accent2">
                  <a:lumMod val="50000"/>
                </a:schemeClr>
              </a:solidFill>
              <a:latin typeface="Cambria" pitchFamily="18" charset="0"/>
              <a:cs typeface="Times New Roman" pitchFamily="18" charset="0"/>
            </a:endParaRPr>
          </a:p>
        </p:txBody>
      </p:sp>
    </p:spTree>
    <p:extLst>
      <p:ext uri="{BB962C8B-B14F-4D97-AF65-F5344CB8AC3E}">
        <p14:creationId xmlns:p14="http://schemas.microsoft.com/office/powerpoint/2010/main" val="3513277732"/>
      </p:ext>
    </p:extLst>
  </p:cSld>
  <p:clrMapOvr>
    <a:masterClrMapping/>
  </p:clrMapOvr>
  <p:transition>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181">
                                            <p:txEl>
                                              <p:pRg st="0" end="0"/>
                                            </p:txEl>
                                          </p:spTgt>
                                        </p:tgtEl>
                                        <p:attrNameLst>
                                          <p:attrName>style.visibility</p:attrName>
                                        </p:attrNameLst>
                                      </p:cBhvr>
                                      <p:to>
                                        <p:strVal val="visible"/>
                                      </p:to>
                                    </p:set>
                                    <p:animEffect transition="in" filter="blinds(horizontal)">
                                      <p:cBhvr>
                                        <p:cTn id="7" dur="500"/>
                                        <p:tgtEl>
                                          <p:spTgt spid="718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7181">
                                            <p:txEl>
                                              <p:pRg st="4" end="4"/>
                                            </p:txEl>
                                          </p:spTgt>
                                        </p:tgtEl>
                                        <p:attrNameLst>
                                          <p:attrName>style.visibility</p:attrName>
                                        </p:attrNameLst>
                                      </p:cBhvr>
                                      <p:to>
                                        <p:strVal val="visible"/>
                                      </p:to>
                                    </p:set>
                                    <p:animEffect transition="in" filter="blinds(horizontal)">
                                      <p:cBhvr>
                                        <p:cTn id="12" dur="500"/>
                                        <p:tgtEl>
                                          <p:spTgt spid="7181">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7181">
                                            <p:txEl>
                                              <p:pRg st="6" end="6"/>
                                            </p:txEl>
                                          </p:spTgt>
                                        </p:tgtEl>
                                        <p:attrNameLst>
                                          <p:attrName>style.visibility</p:attrName>
                                        </p:attrNameLst>
                                      </p:cBhvr>
                                      <p:to>
                                        <p:strVal val="visible"/>
                                      </p:to>
                                    </p:set>
                                    <p:animEffect transition="in" filter="blinds(horizontal)">
                                      <p:cBhvr>
                                        <p:cTn id="17" dur="500"/>
                                        <p:tgtEl>
                                          <p:spTgt spid="7181">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7181">
                                            <p:txEl>
                                              <p:pRg st="9" end="9"/>
                                            </p:txEl>
                                          </p:spTgt>
                                        </p:tgtEl>
                                        <p:attrNameLst>
                                          <p:attrName>style.visibility</p:attrName>
                                        </p:attrNameLst>
                                      </p:cBhvr>
                                      <p:to>
                                        <p:strVal val="visible"/>
                                      </p:to>
                                    </p:set>
                                    <p:animEffect transition="in" filter="blinds(horizontal)">
                                      <p:cBhvr>
                                        <p:cTn id="22" dur="500"/>
                                        <p:tgtEl>
                                          <p:spTgt spid="7181">
                                            <p:txEl>
                                              <p:pRg st="9" end="9"/>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7181">
                                            <p:txEl>
                                              <p:pRg st="8" end="8"/>
                                            </p:txEl>
                                          </p:spTgt>
                                        </p:tgtEl>
                                        <p:attrNameLst>
                                          <p:attrName>style.visibility</p:attrName>
                                        </p:attrNameLst>
                                      </p:cBhvr>
                                      <p:to>
                                        <p:strVal val="visible"/>
                                      </p:to>
                                    </p:set>
                                    <p:animEffect transition="in" filter="blinds(horizontal)">
                                      <p:cBhvr>
                                        <p:cTn id="27" dur="500"/>
                                        <p:tgtEl>
                                          <p:spTgt spid="7181">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9" name="Rectangle 20"/>
          <p:cNvSpPr>
            <a:spLocks noGrp="1"/>
          </p:cNvSpPr>
          <p:nvPr>
            <p:ph type="title"/>
          </p:nvPr>
        </p:nvSpPr>
        <p:spPr>
          <a:xfrm>
            <a:off x="457200" y="274638"/>
            <a:ext cx="8229600" cy="1401762"/>
          </a:xfrm>
        </p:spPr>
        <p:txBody>
          <a:bodyPr/>
          <a:lstStyle/>
          <a:p>
            <a:r>
              <a:rPr lang="en-US" sz="3200" b="1" smtClean="0">
                <a:solidFill>
                  <a:srgbClr val="632523"/>
                </a:solidFill>
                <a:latin typeface="Cambria" pitchFamily="18" charset="0"/>
              </a:rPr>
              <a:t> Control of the Public Procurement Procedure</a:t>
            </a:r>
          </a:p>
        </p:txBody>
      </p:sp>
      <p:sp>
        <p:nvSpPr>
          <p:cNvPr id="6156" name="Rectangle 21"/>
          <p:cNvSpPr>
            <a:spLocks noGrp="1"/>
          </p:cNvSpPr>
          <p:nvPr>
            <p:ph type="body" idx="1"/>
          </p:nvPr>
        </p:nvSpPr>
        <p:spPr>
          <a:xfrm>
            <a:off x="457200" y="1905000"/>
            <a:ext cx="8229600" cy="4221163"/>
          </a:xfrm>
        </p:spPr>
        <p:txBody>
          <a:bodyPr/>
          <a:lstStyle/>
          <a:p>
            <a:pPr lvl="1">
              <a:lnSpc>
                <a:spcPct val="80000"/>
              </a:lnSpc>
              <a:buFont typeface="Arial" pitchFamily="34" charset="0"/>
              <a:buChar char="•"/>
              <a:defRPr/>
            </a:pPr>
            <a:r>
              <a:rPr lang="en-US" sz="2000" dirty="0" smtClean="0">
                <a:solidFill>
                  <a:schemeClr val="accent2">
                    <a:lumMod val="50000"/>
                  </a:schemeClr>
                </a:solidFill>
                <a:latin typeface="Cambria" pitchFamily="18" charset="0"/>
              </a:rPr>
              <a:t>State Commission carries out the control of the public procurement procedures, the value of which is exceeding EUR 500.000</a:t>
            </a:r>
            <a:r>
              <a:rPr lang="x-none" sz="2000" dirty="0" smtClean="0">
                <a:solidFill>
                  <a:schemeClr val="accent2">
                    <a:lumMod val="50000"/>
                  </a:schemeClr>
                </a:solidFill>
                <a:latin typeface="Cambria" pitchFamily="18" charset="0"/>
              </a:rPr>
              <a:t>;</a:t>
            </a:r>
          </a:p>
          <a:p>
            <a:pPr lvl="1">
              <a:lnSpc>
                <a:spcPct val="80000"/>
              </a:lnSpc>
              <a:buFont typeface="Arial" pitchFamily="34" charset="0"/>
              <a:buChar char="•"/>
              <a:defRPr/>
            </a:pPr>
            <a:endParaRPr lang="x-none" sz="2000" dirty="0" smtClean="0">
              <a:solidFill>
                <a:schemeClr val="accent2">
                  <a:lumMod val="50000"/>
                </a:schemeClr>
              </a:solidFill>
              <a:latin typeface="Cambria" pitchFamily="18" charset="0"/>
            </a:endParaRPr>
          </a:p>
          <a:p>
            <a:pPr lvl="1">
              <a:lnSpc>
                <a:spcPct val="80000"/>
              </a:lnSpc>
              <a:buFont typeface="Arial" pitchFamily="34" charset="0"/>
              <a:buChar char="•"/>
              <a:defRPr/>
            </a:pPr>
            <a:r>
              <a:rPr lang="en-US" sz="2000" dirty="0" smtClean="0">
                <a:solidFill>
                  <a:schemeClr val="accent2">
                    <a:lumMod val="50000"/>
                  </a:schemeClr>
                </a:solidFill>
                <a:latin typeface="Cambria" pitchFamily="18" charset="0"/>
              </a:rPr>
              <a:t>Within 5 days from the day of publishing the decision on the most advantageous tender, the Contracting Authority is obliged to submit the complete documentation to the State Commission for the purpose of control</a:t>
            </a:r>
            <a:r>
              <a:rPr lang="x-none" sz="2000" dirty="0" smtClean="0">
                <a:solidFill>
                  <a:schemeClr val="accent2">
                    <a:lumMod val="50000"/>
                  </a:schemeClr>
                </a:solidFill>
                <a:latin typeface="Cambria" pitchFamily="18" charset="0"/>
              </a:rPr>
              <a:t>;</a:t>
            </a:r>
          </a:p>
          <a:p>
            <a:pPr lvl="1">
              <a:lnSpc>
                <a:spcPct val="80000"/>
              </a:lnSpc>
              <a:buFont typeface="Arial" pitchFamily="34" charset="0"/>
              <a:buChar char="•"/>
              <a:defRPr/>
            </a:pPr>
            <a:endParaRPr lang="en-US" sz="2000" dirty="0" smtClean="0">
              <a:solidFill>
                <a:schemeClr val="accent2">
                  <a:lumMod val="50000"/>
                </a:schemeClr>
              </a:solidFill>
              <a:latin typeface="Cambria" pitchFamily="18" charset="0"/>
            </a:endParaRPr>
          </a:p>
          <a:p>
            <a:pPr lvl="1">
              <a:lnSpc>
                <a:spcPct val="80000"/>
              </a:lnSpc>
              <a:buFont typeface="Arial" pitchFamily="34" charset="0"/>
              <a:buChar char="•"/>
              <a:defRPr/>
            </a:pPr>
            <a:r>
              <a:rPr lang="en-US" sz="2000" dirty="0" smtClean="0">
                <a:solidFill>
                  <a:schemeClr val="accent2">
                    <a:lumMod val="50000"/>
                  </a:schemeClr>
                </a:solidFill>
                <a:latin typeface="Cambria" pitchFamily="18" charset="0"/>
              </a:rPr>
              <a:t>Any contract entered prior to adoption of the decision of the State Commission, shall be considered null and void</a:t>
            </a:r>
            <a:r>
              <a:rPr lang="x-none" sz="2000" dirty="0" smtClean="0">
                <a:solidFill>
                  <a:schemeClr val="accent2">
                    <a:lumMod val="50000"/>
                  </a:schemeClr>
                </a:solidFill>
                <a:latin typeface="Cambria" pitchFamily="18" charset="0"/>
              </a:rPr>
              <a:t>;</a:t>
            </a:r>
          </a:p>
          <a:p>
            <a:pPr lvl="1">
              <a:lnSpc>
                <a:spcPct val="80000"/>
              </a:lnSpc>
              <a:buFont typeface="Arial" pitchFamily="34" charset="0"/>
              <a:buChar char="•"/>
              <a:defRPr/>
            </a:pPr>
            <a:endParaRPr lang="en-US" sz="2000" dirty="0" smtClean="0">
              <a:solidFill>
                <a:schemeClr val="accent2">
                  <a:lumMod val="50000"/>
                </a:schemeClr>
              </a:solidFill>
              <a:latin typeface="Cambria" pitchFamily="18" charset="0"/>
            </a:endParaRPr>
          </a:p>
          <a:p>
            <a:pPr lvl="1">
              <a:lnSpc>
                <a:spcPct val="80000"/>
              </a:lnSpc>
              <a:buFont typeface="Arial" pitchFamily="34" charset="0"/>
              <a:buChar char="•"/>
              <a:defRPr/>
            </a:pPr>
            <a:r>
              <a:rPr lang="en-US" sz="2000" dirty="0" smtClean="0">
                <a:solidFill>
                  <a:schemeClr val="accent2">
                    <a:lumMod val="50000"/>
                  </a:schemeClr>
                </a:solidFill>
                <a:latin typeface="Cambria" pitchFamily="18" charset="0"/>
              </a:rPr>
              <a:t>State Commission shall carry out the control within 30 days from the day of documentation submission</a:t>
            </a:r>
            <a:r>
              <a:rPr lang="en-US" sz="2000" dirty="0" smtClean="0">
                <a:latin typeface="Cambria" pitchFamily="18" charset="0"/>
              </a:rPr>
              <a:t>.</a:t>
            </a:r>
            <a:endParaRPr lang="sr-Latn-CS" sz="2000" dirty="0" smtClean="0">
              <a:solidFill>
                <a:schemeClr val="accent2">
                  <a:lumMod val="50000"/>
                </a:schemeClr>
              </a:solidFill>
              <a:latin typeface="Cambria" pitchFamily="18" charset="0"/>
            </a:endParaRPr>
          </a:p>
        </p:txBody>
      </p:sp>
    </p:spTree>
    <p:extLst>
      <p:ext uri="{BB962C8B-B14F-4D97-AF65-F5344CB8AC3E}">
        <p14:creationId xmlns:p14="http://schemas.microsoft.com/office/powerpoint/2010/main" val="3172607500"/>
      </p:ext>
    </p:extLst>
  </p:cSld>
  <p:clrMapOvr>
    <a:masterClrMapping/>
  </p:clrMapOvr>
  <p:transition>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156">
                                            <p:txEl>
                                              <p:pRg st="0" end="0"/>
                                            </p:txEl>
                                          </p:spTgt>
                                        </p:tgtEl>
                                        <p:attrNameLst>
                                          <p:attrName>style.visibility</p:attrName>
                                        </p:attrNameLst>
                                      </p:cBhvr>
                                      <p:to>
                                        <p:strVal val="visible"/>
                                      </p:to>
                                    </p:set>
                                    <p:animEffect transition="in" filter="blinds(horizontal)">
                                      <p:cBhvr>
                                        <p:cTn id="7" dur="500"/>
                                        <p:tgtEl>
                                          <p:spTgt spid="615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156">
                                            <p:txEl>
                                              <p:pRg st="2" end="2"/>
                                            </p:txEl>
                                          </p:spTgt>
                                        </p:tgtEl>
                                        <p:attrNameLst>
                                          <p:attrName>style.visibility</p:attrName>
                                        </p:attrNameLst>
                                      </p:cBhvr>
                                      <p:to>
                                        <p:strVal val="visible"/>
                                      </p:to>
                                    </p:set>
                                    <p:animEffect transition="in" filter="blinds(horizontal)">
                                      <p:cBhvr>
                                        <p:cTn id="12" dur="500"/>
                                        <p:tgtEl>
                                          <p:spTgt spid="615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156">
                                            <p:txEl>
                                              <p:pRg st="4" end="4"/>
                                            </p:txEl>
                                          </p:spTgt>
                                        </p:tgtEl>
                                        <p:attrNameLst>
                                          <p:attrName>style.visibility</p:attrName>
                                        </p:attrNameLst>
                                      </p:cBhvr>
                                      <p:to>
                                        <p:strVal val="visible"/>
                                      </p:to>
                                    </p:set>
                                    <p:animEffect transition="in" filter="blinds(horizontal)">
                                      <p:cBhvr>
                                        <p:cTn id="17" dur="500"/>
                                        <p:tgtEl>
                                          <p:spTgt spid="6156">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6156">
                                            <p:txEl>
                                              <p:pRg st="6" end="6"/>
                                            </p:txEl>
                                          </p:spTgt>
                                        </p:tgtEl>
                                        <p:attrNameLst>
                                          <p:attrName>style.visibility</p:attrName>
                                        </p:attrNameLst>
                                      </p:cBhvr>
                                      <p:to>
                                        <p:strVal val="visible"/>
                                      </p:to>
                                    </p:set>
                                    <p:animEffect transition="in" filter="blinds(horizontal)">
                                      <p:cBhvr>
                                        <p:cTn id="22" dur="500"/>
                                        <p:tgtEl>
                                          <p:spTgt spid="615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498475" y="6415088"/>
            <a:ext cx="213520" cy="246221"/>
          </a:xfrm>
          <a:prstGeom prst="rect">
            <a:avLst/>
          </a:prstGeom>
        </p:spPr>
        <p:txBody>
          <a:bodyPr wrap="none">
            <a:spAutoFit/>
          </a:bodyPr>
          <a:lstStyle/>
          <a:p>
            <a:pPr fontAlgn="auto">
              <a:spcBef>
                <a:spcPts val="0"/>
              </a:spcBef>
              <a:spcAft>
                <a:spcPts val="0"/>
              </a:spcAft>
              <a:defRPr/>
            </a:pPr>
            <a:r>
              <a:rPr lang="sr-Latn-CS" sz="1000" b="1" dirty="0" smtClean="0">
                <a:solidFill>
                  <a:schemeClr val="accent2">
                    <a:lumMod val="75000"/>
                  </a:schemeClr>
                </a:solidFill>
                <a:latin typeface="Cambria" pitchFamily="18" charset="0"/>
              </a:rPr>
              <a:t> </a:t>
            </a:r>
            <a:endParaRPr lang="en-US" sz="1000" dirty="0">
              <a:solidFill>
                <a:schemeClr val="accent2">
                  <a:lumMod val="75000"/>
                </a:schemeClr>
              </a:solidFill>
              <a:latin typeface="+mn-lt"/>
            </a:endParaRPr>
          </a:p>
        </p:txBody>
      </p:sp>
      <p:sp>
        <p:nvSpPr>
          <p:cNvPr id="13323" name="Rectangle 20"/>
          <p:cNvSpPr>
            <a:spLocks noGrp="1"/>
          </p:cNvSpPr>
          <p:nvPr>
            <p:ph type="title"/>
          </p:nvPr>
        </p:nvSpPr>
        <p:spPr/>
        <p:txBody>
          <a:bodyPr/>
          <a:lstStyle/>
          <a:p>
            <a:r>
              <a:rPr lang="sr-Latn-CS" sz="3200" b="1" dirty="0" smtClean="0">
                <a:solidFill>
                  <a:srgbClr val="632523"/>
                </a:solidFill>
                <a:latin typeface="Cambria" pitchFamily="18" charset="0"/>
              </a:rPr>
              <a:t/>
            </a:r>
            <a:br>
              <a:rPr lang="sr-Latn-CS" sz="3200" b="1" dirty="0" smtClean="0">
                <a:solidFill>
                  <a:srgbClr val="632523"/>
                </a:solidFill>
                <a:latin typeface="Cambria" pitchFamily="18" charset="0"/>
              </a:rPr>
            </a:br>
            <a:r>
              <a:rPr lang="en-US" sz="3200" b="1" dirty="0" smtClean="0">
                <a:solidFill>
                  <a:srgbClr val="632523"/>
                </a:solidFill>
                <a:latin typeface="Cambria" pitchFamily="18" charset="0"/>
              </a:rPr>
              <a:t>Post – contractual Protection</a:t>
            </a:r>
            <a:br>
              <a:rPr lang="en-US" sz="3200" b="1" dirty="0" smtClean="0">
                <a:solidFill>
                  <a:srgbClr val="632523"/>
                </a:solidFill>
                <a:latin typeface="Cambria" pitchFamily="18" charset="0"/>
              </a:rPr>
            </a:br>
            <a:r>
              <a:rPr lang="en-US" sz="3200" b="1" dirty="0" smtClean="0">
                <a:solidFill>
                  <a:srgbClr val="632523"/>
                </a:solidFill>
                <a:latin typeface="Cambria" pitchFamily="18" charset="0"/>
              </a:rPr>
              <a:t>Judiciary Protection</a:t>
            </a:r>
          </a:p>
        </p:txBody>
      </p:sp>
      <p:sp>
        <p:nvSpPr>
          <p:cNvPr id="6156" name="Rectangle 21"/>
          <p:cNvSpPr>
            <a:spLocks noGrp="1"/>
          </p:cNvSpPr>
          <p:nvPr>
            <p:ph type="body" idx="1"/>
          </p:nvPr>
        </p:nvSpPr>
        <p:spPr>
          <a:xfrm>
            <a:off x="381000" y="1600200"/>
            <a:ext cx="8229600" cy="4724400"/>
          </a:xfrm>
        </p:spPr>
        <p:txBody>
          <a:bodyPr/>
          <a:lstStyle/>
          <a:p>
            <a:pPr lvl="1">
              <a:lnSpc>
                <a:spcPct val="80000"/>
              </a:lnSpc>
              <a:buFont typeface="Arial" pitchFamily="34" charset="0"/>
              <a:buChar char="•"/>
              <a:defRPr/>
            </a:pPr>
            <a:r>
              <a:rPr lang="en-US" sz="1600" b="1" dirty="0" smtClean="0">
                <a:solidFill>
                  <a:schemeClr val="accent2">
                    <a:lumMod val="50000"/>
                  </a:schemeClr>
                </a:solidFill>
                <a:latin typeface="Cambria" pitchFamily="18" charset="0"/>
              </a:rPr>
              <a:t>ADMINISTRATIVE COURT OF MONTENEGRO </a:t>
            </a:r>
            <a:r>
              <a:rPr lang="en-US" sz="1600" dirty="0" smtClean="0">
                <a:solidFill>
                  <a:schemeClr val="accent2">
                    <a:lumMod val="50000"/>
                  </a:schemeClr>
                </a:solidFill>
                <a:latin typeface="Cambria" pitchFamily="18" charset="0"/>
              </a:rPr>
              <a:t>–decides in administrative disputes on the legality of the State Commission’s decision and on the request for reopening the administrative proceeding, inter alia, of “a person who was supposed to participate in a procedure as a party, or interested person, and who was deprived of the opportunity to participate in an administrative proceeding”</a:t>
            </a:r>
          </a:p>
          <a:p>
            <a:pPr lvl="1">
              <a:lnSpc>
                <a:spcPct val="80000"/>
              </a:lnSpc>
              <a:buFont typeface="Arial" pitchFamily="34" charset="0"/>
              <a:buChar char="•"/>
              <a:defRPr/>
            </a:pPr>
            <a:r>
              <a:rPr lang="en-US" sz="1600" b="1" dirty="0" smtClean="0">
                <a:solidFill>
                  <a:schemeClr val="accent2">
                    <a:lumMod val="50000"/>
                  </a:schemeClr>
                </a:solidFill>
                <a:latin typeface="Cambria" pitchFamily="18" charset="0"/>
              </a:rPr>
              <a:t>SUPREME COURT OF MONTENEGRO</a:t>
            </a:r>
            <a:r>
              <a:rPr lang="en-US" sz="1600" dirty="0" smtClean="0">
                <a:solidFill>
                  <a:schemeClr val="accent2">
                    <a:lumMod val="50000"/>
                  </a:schemeClr>
                </a:solidFill>
                <a:latin typeface="Cambria" pitchFamily="18" charset="0"/>
              </a:rPr>
              <a:t> – decides on the request of a party that participated in the administrative proceeding and state prosecutor, on extraordinary legal remedies against the decision of the Administrative Court and decides on the request for reopening of the procedure completed on the basis of the final ruling, inter alia, if “interested person was deprived of the possibility to participate in the administrative proceeding”</a:t>
            </a:r>
          </a:p>
          <a:p>
            <a:pPr lvl="1">
              <a:lnSpc>
                <a:spcPct val="80000"/>
              </a:lnSpc>
              <a:buFont typeface="Arial" pitchFamily="34" charset="0"/>
              <a:buChar char="•"/>
              <a:defRPr/>
            </a:pPr>
            <a:r>
              <a:rPr lang="en-US" sz="1600" b="1" dirty="0" smtClean="0">
                <a:solidFill>
                  <a:schemeClr val="accent2">
                    <a:lumMod val="50000"/>
                  </a:schemeClr>
                </a:solidFill>
                <a:latin typeface="Cambria" pitchFamily="18" charset="0"/>
              </a:rPr>
              <a:t>CONSTITUTIONAL COURT OF MONTENEGRO</a:t>
            </a:r>
            <a:r>
              <a:rPr lang="en-US" sz="1600" dirty="0" smtClean="0">
                <a:solidFill>
                  <a:schemeClr val="accent2">
                    <a:lumMod val="50000"/>
                  </a:schemeClr>
                </a:solidFill>
                <a:latin typeface="Cambria" pitchFamily="18" charset="0"/>
              </a:rPr>
              <a:t> – decides on constitutional complaint lodged against individual act of the state authority, local – government authority or organization exercising public powers, due to the infringement of human rights and freedoms guaranteed by the Constitution, after exhausting all effective legal remedies.</a:t>
            </a:r>
          </a:p>
          <a:p>
            <a:pPr lvl="1">
              <a:lnSpc>
                <a:spcPct val="80000"/>
              </a:lnSpc>
              <a:buFont typeface="Arial" pitchFamily="34" charset="0"/>
              <a:buChar char="•"/>
              <a:defRPr/>
            </a:pPr>
            <a:r>
              <a:rPr lang="en-US" sz="1600" b="1" dirty="0" smtClean="0">
                <a:solidFill>
                  <a:schemeClr val="accent2">
                    <a:lumMod val="50000"/>
                  </a:schemeClr>
                </a:solidFill>
                <a:latin typeface="Cambria" pitchFamily="18" charset="0"/>
              </a:rPr>
              <a:t>BASIC COURTS </a:t>
            </a:r>
            <a:r>
              <a:rPr lang="en-US" sz="1600" dirty="0" smtClean="0">
                <a:solidFill>
                  <a:schemeClr val="accent2">
                    <a:lumMod val="50000"/>
                  </a:schemeClr>
                </a:solidFill>
                <a:latin typeface="Cambria" pitchFamily="18" charset="0"/>
              </a:rPr>
              <a:t>– decides on complaints lodged against the invalidity of a contract, - decides on complaints lodged for compensation of damages, - decide on the criminal offense, seizure of proceeds of crime and decides on a claim under property of injured party.</a:t>
            </a:r>
          </a:p>
          <a:p>
            <a:pPr lvl="1">
              <a:lnSpc>
                <a:spcPct val="80000"/>
              </a:lnSpc>
              <a:buFont typeface="Arial" pitchFamily="34" charset="0"/>
              <a:buChar char="•"/>
              <a:defRPr/>
            </a:pPr>
            <a:r>
              <a:rPr lang="sr-Latn-CS" sz="1600" b="1" dirty="0" smtClean="0">
                <a:solidFill>
                  <a:schemeClr val="accent2">
                    <a:lumMod val="50000"/>
                  </a:schemeClr>
                </a:solidFill>
                <a:latin typeface="Cambria" pitchFamily="18" charset="0"/>
              </a:rPr>
              <a:t>COMMERCIAL COURT </a:t>
            </a:r>
            <a:r>
              <a:rPr lang="sr-Latn-CS" sz="1600" dirty="0" smtClean="0">
                <a:solidFill>
                  <a:schemeClr val="accent2">
                    <a:lumMod val="50000"/>
                  </a:schemeClr>
                </a:solidFill>
                <a:latin typeface="Cambria" pitchFamily="18" charset="0"/>
              </a:rPr>
              <a:t>-  in first degreee decides in disputes between companies, entrepreneurs and other legal entities which do business activity from their economic relations.</a:t>
            </a:r>
          </a:p>
        </p:txBody>
      </p:sp>
    </p:spTree>
    <p:extLst>
      <p:ext uri="{BB962C8B-B14F-4D97-AF65-F5344CB8AC3E}">
        <p14:creationId xmlns:p14="http://schemas.microsoft.com/office/powerpoint/2010/main" val="4103036214"/>
      </p:ext>
    </p:extLst>
  </p:cSld>
  <p:clrMapOvr>
    <a:masterClrMapping/>
  </p:clrMapOvr>
  <p:transition>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156">
                                            <p:txEl>
                                              <p:pRg st="0" end="0"/>
                                            </p:txEl>
                                          </p:spTgt>
                                        </p:tgtEl>
                                        <p:attrNameLst>
                                          <p:attrName>style.visibility</p:attrName>
                                        </p:attrNameLst>
                                      </p:cBhvr>
                                      <p:to>
                                        <p:strVal val="visible"/>
                                      </p:to>
                                    </p:set>
                                    <p:animEffect transition="in" filter="blinds(horizontal)">
                                      <p:cBhvr>
                                        <p:cTn id="7" dur="500"/>
                                        <p:tgtEl>
                                          <p:spTgt spid="615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156">
                                            <p:txEl>
                                              <p:pRg st="1" end="1"/>
                                            </p:txEl>
                                          </p:spTgt>
                                        </p:tgtEl>
                                        <p:attrNameLst>
                                          <p:attrName>style.visibility</p:attrName>
                                        </p:attrNameLst>
                                      </p:cBhvr>
                                      <p:to>
                                        <p:strVal val="visible"/>
                                      </p:to>
                                    </p:set>
                                    <p:animEffect transition="in" filter="blinds(horizontal)">
                                      <p:cBhvr>
                                        <p:cTn id="12" dur="500"/>
                                        <p:tgtEl>
                                          <p:spTgt spid="615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156">
                                            <p:txEl>
                                              <p:pRg st="2" end="2"/>
                                            </p:txEl>
                                          </p:spTgt>
                                        </p:tgtEl>
                                        <p:attrNameLst>
                                          <p:attrName>style.visibility</p:attrName>
                                        </p:attrNameLst>
                                      </p:cBhvr>
                                      <p:to>
                                        <p:strVal val="visible"/>
                                      </p:to>
                                    </p:set>
                                    <p:animEffect transition="in" filter="blinds(horizontal)">
                                      <p:cBhvr>
                                        <p:cTn id="17" dur="500"/>
                                        <p:tgtEl>
                                          <p:spTgt spid="615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6156">
                                            <p:txEl>
                                              <p:pRg st="3" end="3"/>
                                            </p:txEl>
                                          </p:spTgt>
                                        </p:tgtEl>
                                        <p:attrNameLst>
                                          <p:attrName>style.visibility</p:attrName>
                                        </p:attrNameLst>
                                      </p:cBhvr>
                                      <p:to>
                                        <p:strVal val="visible"/>
                                      </p:to>
                                    </p:set>
                                    <p:animEffect transition="in" filter="blinds(horizontal)">
                                      <p:cBhvr>
                                        <p:cTn id="22" dur="500"/>
                                        <p:tgtEl>
                                          <p:spTgt spid="615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6156">
                                            <p:txEl>
                                              <p:pRg st="4" end="4"/>
                                            </p:txEl>
                                          </p:spTgt>
                                        </p:tgtEl>
                                        <p:attrNameLst>
                                          <p:attrName>style.visibility</p:attrName>
                                        </p:attrNameLst>
                                      </p:cBhvr>
                                      <p:to>
                                        <p:strVal val="visible"/>
                                      </p:to>
                                    </p:set>
                                    <p:animEffect transition="in" filter="blinds(horizontal)">
                                      <p:cBhvr>
                                        <p:cTn id="27" dur="500"/>
                                        <p:tgtEl>
                                          <p:spTgt spid="615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498475" y="6415088"/>
            <a:ext cx="213520" cy="246221"/>
          </a:xfrm>
          <a:prstGeom prst="rect">
            <a:avLst/>
          </a:prstGeom>
        </p:spPr>
        <p:txBody>
          <a:bodyPr wrap="none">
            <a:spAutoFit/>
          </a:bodyPr>
          <a:lstStyle/>
          <a:p>
            <a:pPr fontAlgn="auto">
              <a:spcBef>
                <a:spcPts val="0"/>
              </a:spcBef>
              <a:spcAft>
                <a:spcPts val="0"/>
              </a:spcAft>
              <a:defRPr/>
            </a:pPr>
            <a:r>
              <a:rPr lang="sr-Latn-CS" sz="1000" b="1" dirty="0" smtClean="0">
                <a:solidFill>
                  <a:schemeClr val="accent2">
                    <a:lumMod val="75000"/>
                  </a:schemeClr>
                </a:solidFill>
                <a:latin typeface="Cambria" pitchFamily="18" charset="0"/>
              </a:rPr>
              <a:t> </a:t>
            </a:r>
            <a:endParaRPr lang="en-US" sz="1000" dirty="0">
              <a:solidFill>
                <a:schemeClr val="accent2">
                  <a:lumMod val="75000"/>
                </a:schemeClr>
              </a:solidFill>
              <a:latin typeface="+mn-lt"/>
            </a:endParaRPr>
          </a:p>
        </p:txBody>
      </p:sp>
      <p:sp>
        <p:nvSpPr>
          <p:cNvPr id="14347" name="Rectangle 20"/>
          <p:cNvSpPr>
            <a:spLocks noGrp="1"/>
          </p:cNvSpPr>
          <p:nvPr>
            <p:ph type="title"/>
          </p:nvPr>
        </p:nvSpPr>
        <p:spPr>
          <a:xfrm>
            <a:off x="1066800" y="274638"/>
            <a:ext cx="7391400" cy="1401762"/>
          </a:xfrm>
        </p:spPr>
        <p:txBody>
          <a:bodyPr/>
          <a:lstStyle/>
          <a:p>
            <a:r>
              <a:rPr lang="sr-Latn-CS" sz="3200" b="1" dirty="0" smtClean="0">
                <a:solidFill>
                  <a:srgbClr val="632523"/>
                </a:solidFill>
                <a:latin typeface="Cambria" pitchFamily="18" charset="0"/>
              </a:rPr>
              <a:t>Statistical data about the work of the State Commission </a:t>
            </a:r>
            <a:endParaRPr lang="en-US" sz="3200" b="1" dirty="0" smtClean="0">
              <a:solidFill>
                <a:srgbClr val="632523"/>
              </a:solidFill>
              <a:latin typeface="Cambria" pitchFamily="18" charset="0"/>
            </a:endParaRPr>
          </a:p>
        </p:txBody>
      </p:sp>
      <p:sp>
        <p:nvSpPr>
          <p:cNvPr id="6156" name="Rectangle 21"/>
          <p:cNvSpPr>
            <a:spLocks noGrp="1"/>
          </p:cNvSpPr>
          <p:nvPr>
            <p:ph type="body" idx="1"/>
          </p:nvPr>
        </p:nvSpPr>
        <p:spPr>
          <a:xfrm>
            <a:off x="457200" y="1905000"/>
            <a:ext cx="8229600" cy="4221163"/>
          </a:xfrm>
        </p:spPr>
        <p:txBody>
          <a:bodyPr/>
          <a:lstStyle/>
          <a:p>
            <a:pPr lvl="1">
              <a:lnSpc>
                <a:spcPct val="80000"/>
              </a:lnSpc>
              <a:buFont typeface="Arial" pitchFamily="34" charset="0"/>
              <a:buChar char="•"/>
              <a:defRPr/>
            </a:pPr>
            <a:endParaRPr lang="sr-Latn-CS" dirty="0" smtClean="0">
              <a:solidFill>
                <a:schemeClr val="accent2">
                  <a:lumMod val="50000"/>
                </a:schemeClr>
              </a:solidFill>
              <a:latin typeface="Cambria" pitchFamily="18" charset="0"/>
            </a:endParaRPr>
          </a:p>
          <a:p>
            <a:pPr lvl="1">
              <a:lnSpc>
                <a:spcPct val="80000"/>
              </a:lnSpc>
              <a:buFont typeface="Arial" pitchFamily="34" charset="0"/>
              <a:buChar char="•"/>
              <a:defRPr/>
            </a:pPr>
            <a:r>
              <a:rPr lang="sr-Latn-CS" dirty="0" smtClean="0">
                <a:solidFill>
                  <a:schemeClr val="accent2">
                    <a:lumMod val="50000"/>
                  </a:schemeClr>
                </a:solidFill>
                <a:latin typeface="Cambria" pitchFamily="18" charset="0"/>
              </a:rPr>
              <a:t>2012 year</a:t>
            </a:r>
          </a:p>
          <a:p>
            <a:pPr lvl="1">
              <a:lnSpc>
                <a:spcPct val="80000"/>
              </a:lnSpc>
              <a:buNone/>
              <a:defRPr/>
            </a:pPr>
            <a:endParaRPr lang="sr-Latn-CS" dirty="0" smtClean="0">
              <a:solidFill>
                <a:schemeClr val="accent2">
                  <a:lumMod val="50000"/>
                </a:schemeClr>
              </a:solidFill>
              <a:latin typeface="Cambria" pitchFamily="18" charset="0"/>
            </a:endParaRPr>
          </a:p>
          <a:p>
            <a:pPr lvl="1">
              <a:lnSpc>
                <a:spcPct val="80000"/>
              </a:lnSpc>
              <a:buFont typeface="Arial" pitchFamily="34" charset="0"/>
              <a:buChar char="•"/>
              <a:defRPr/>
            </a:pPr>
            <a:r>
              <a:rPr lang="sr-Latn-CS" dirty="0" smtClean="0">
                <a:solidFill>
                  <a:schemeClr val="accent2">
                    <a:lumMod val="50000"/>
                  </a:schemeClr>
                </a:solidFill>
                <a:latin typeface="Cambria" pitchFamily="18" charset="0"/>
              </a:rPr>
              <a:t>2013 year</a:t>
            </a:r>
          </a:p>
          <a:p>
            <a:pPr lvl="1">
              <a:lnSpc>
                <a:spcPct val="80000"/>
              </a:lnSpc>
              <a:buFont typeface="Arial" pitchFamily="34" charset="0"/>
              <a:buChar char="•"/>
              <a:defRPr/>
            </a:pPr>
            <a:endParaRPr lang="sr-Latn-CS" dirty="0" smtClean="0">
              <a:solidFill>
                <a:schemeClr val="accent2">
                  <a:lumMod val="50000"/>
                </a:schemeClr>
              </a:solidFill>
              <a:latin typeface="Cambria" pitchFamily="18" charset="0"/>
            </a:endParaRPr>
          </a:p>
          <a:p>
            <a:pPr lvl="1">
              <a:lnSpc>
                <a:spcPct val="80000"/>
              </a:lnSpc>
              <a:buNone/>
              <a:defRPr/>
            </a:pPr>
            <a:endParaRPr lang="sr-Latn-CS" dirty="0" smtClean="0">
              <a:solidFill>
                <a:schemeClr val="accent2">
                  <a:lumMod val="50000"/>
                </a:schemeClr>
              </a:solidFill>
              <a:latin typeface="Cambria" pitchFamily="18" charset="0"/>
            </a:endParaRPr>
          </a:p>
        </p:txBody>
      </p:sp>
    </p:spTree>
    <p:extLst>
      <p:ext uri="{BB962C8B-B14F-4D97-AF65-F5344CB8AC3E}">
        <p14:creationId xmlns:p14="http://schemas.microsoft.com/office/powerpoint/2010/main" val="3335174689"/>
      </p:ext>
    </p:extLst>
  </p:cSld>
  <p:clrMapOvr>
    <a:masterClrMapping/>
  </p:clrMapOvr>
  <p:transition>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156">
                                            <p:txEl>
                                              <p:pRg st="1" end="1"/>
                                            </p:txEl>
                                          </p:spTgt>
                                        </p:tgtEl>
                                        <p:attrNameLst>
                                          <p:attrName>style.visibility</p:attrName>
                                        </p:attrNameLst>
                                      </p:cBhvr>
                                      <p:to>
                                        <p:strVal val="visible"/>
                                      </p:to>
                                    </p:set>
                                    <p:animEffect transition="in" filter="blinds(horizontal)">
                                      <p:cBhvr>
                                        <p:cTn id="7" dur="500"/>
                                        <p:tgtEl>
                                          <p:spTgt spid="615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156">
                                            <p:txEl>
                                              <p:pRg st="3" end="3"/>
                                            </p:txEl>
                                          </p:spTgt>
                                        </p:tgtEl>
                                        <p:attrNameLst>
                                          <p:attrName>style.visibility</p:attrName>
                                        </p:attrNameLst>
                                      </p:cBhvr>
                                      <p:to>
                                        <p:strVal val="visible"/>
                                      </p:to>
                                    </p:set>
                                    <p:animEffect transition="in" filter="blinds(horizontal)">
                                      <p:cBhvr>
                                        <p:cTn id="12" dur="500"/>
                                        <p:tgtEl>
                                          <p:spTgt spid="615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404535"/>
            <a:ext cx="7772400" cy="838199"/>
          </a:xfrm>
        </p:spPr>
        <p:txBody>
          <a:bodyPr/>
          <a:lstStyle/>
          <a:p>
            <a:r>
              <a:rPr lang="sr-Latn-CS" sz="2800" b="1" dirty="0" smtClean="0">
                <a:latin typeface="Cambria" pitchFamily="18" charset="0"/>
              </a:rPr>
              <a:t>Challenges in performing the tasks of the State Commission from the aspects of:</a:t>
            </a:r>
            <a:endParaRPr lang="en-GB" sz="2800" dirty="0">
              <a:latin typeface="Cambria" pitchFamily="18" charset="0"/>
            </a:endParaRPr>
          </a:p>
        </p:txBody>
      </p:sp>
      <p:sp>
        <p:nvSpPr>
          <p:cNvPr id="3" name="Subtitle 2"/>
          <p:cNvSpPr>
            <a:spLocks noGrp="1"/>
          </p:cNvSpPr>
          <p:nvPr>
            <p:ph type="subTitle" idx="1"/>
          </p:nvPr>
        </p:nvSpPr>
        <p:spPr>
          <a:xfrm>
            <a:off x="762000" y="3657600"/>
            <a:ext cx="7620000" cy="1981200"/>
          </a:xfrm>
        </p:spPr>
        <p:txBody>
          <a:bodyPr/>
          <a:lstStyle/>
          <a:p>
            <a:pPr algn="just">
              <a:buFont typeface="Arial" pitchFamily="34" charset="0"/>
              <a:buChar char="•"/>
            </a:pPr>
            <a:r>
              <a:rPr lang="sr-Latn-CS" sz="1800" dirty="0" smtClean="0"/>
              <a:t> </a:t>
            </a:r>
            <a:r>
              <a:rPr lang="en-GB" sz="2000" b="1" dirty="0" smtClean="0"/>
              <a:t>implementation of the Public Procurement Law; </a:t>
            </a:r>
            <a:endParaRPr lang="sr-Latn-CS" sz="2000" b="1" dirty="0" smtClean="0"/>
          </a:p>
          <a:p>
            <a:pPr algn="just">
              <a:buFont typeface="Arial" pitchFamily="34" charset="0"/>
              <a:buChar char="•"/>
            </a:pPr>
            <a:r>
              <a:rPr lang="en-GB" sz="2000" b="1" dirty="0" smtClean="0"/>
              <a:t> jurisprudence;</a:t>
            </a:r>
            <a:r>
              <a:rPr lang="sr-Latn-CS" sz="2000" b="1" dirty="0" smtClean="0"/>
              <a:t> </a:t>
            </a:r>
          </a:p>
          <a:p>
            <a:pPr algn="just">
              <a:buFont typeface="Arial" pitchFamily="34" charset="0"/>
              <a:buChar char="•"/>
            </a:pPr>
            <a:r>
              <a:rPr lang="sr-Latn-CS" sz="2000" b="1" dirty="0" smtClean="0"/>
              <a:t> </a:t>
            </a:r>
            <a:r>
              <a:rPr lang="en-GB" sz="2000" b="1" dirty="0" smtClean="0"/>
              <a:t>administrative capacity</a:t>
            </a:r>
            <a:r>
              <a:rPr lang="sr-Latn-CS" sz="2000" b="1" dirty="0" smtClean="0"/>
              <a:t>;</a:t>
            </a:r>
          </a:p>
          <a:p>
            <a:pPr algn="just">
              <a:buFont typeface="Arial" pitchFamily="34" charset="0"/>
              <a:buChar char="•"/>
            </a:pPr>
            <a:r>
              <a:rPr lang="sr-Latn-CS" sz="2000" b="1" dirty="0" smtClean="0"/>
              <a:t> o</a:t>
            </a:r>
            <a:r>
              <a:rPr lang="en-GB" sz="2000" b="1" dirty="0" err="1" smtClean="0"/>
              <a:t>thers</a:t>
            </a:r>
            <a:r>
              <a:rPr lang="en-GB" sz="2000" b="1" dirty="0" smtClean="0"/>
              <a:t> </a:t>
            </a:r>
            <a:endParaRPr lang="en-GB" sz="2000" b="1" dirty="0"/>
          </a:p>
        </p:txBody>
      </p:sp>
    </p:spTree>
    <p:extLst>
      <p:ext uri="{BB962C8B-B14F-4D97-AF65-F5344CB8AC3E}">
        <p14:creationId xmlns:p14="http://schemas.microsoft.com/office/powerpoint/2010/main" val="1797817199"/>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RNRSTYLE" val="Indezine_SM_Title"/>
</p:tagLst>
</file>

<file path=ppt/tags/tag2.xml><?xml version="1.0" encoding="utf-8"?>
<p:tagLst xmlns:a="http://schemas.openxmlformats.org/drawingml/2006/main" xmlns:r="http://schemas.openxmlformats.org/officeDocument/2006/relationships" xmlns:p="http://schemas.openxmlformats.org/presentationml/2006/main">
  <p:tag name="RNRSTYLE" val="Indezine_SM_Text"/>
</p:tagLst>
</file>

<file path=ppt/tags/tag3.xml><?xml version="1.0" encoding="utf-8"?>
<p:tagLst xmlns:a="http://schemas.openxmlformats.org/drawingml/2006/main" xmlns:r="http://schemas.openxmlformats.org/officeDocument/2006/relationships" xmlns:p="http://schemas.openxmlformats.org/presentationml/2006/main">
  <p:tag name="RNRSTYLE" val="Indezine_SM2_Title"/>
</p:tagLst>
</file>

<file path=ppt/tags/tag4.xml><?xml version="1.0" encoding="utf-8"?>
<p:tagLst xmlns:a="http://schemas.openxmlformats.org/drawingml/2006/main" xmlns:r="http://schemas.openxmlformats.org/officeDocument/2006/relationships" xmlns:p="http://schemas.openxmlformats.org/presentationml/2006/main">
  <p:tag name="RNRSTYLE" val="Indezine_SM2_Text"/>
</p:tagLst>
</file>

<file path=ppt/theme/theme1.xml><?xml version="1.0" encoding="utf-8"?>
<a:theme xmlns:a="http://schemas.openxmlformats.org/drawingml/2006/main" name="ind_3567_slide">
  <a:themeElements>
    <a:clrScheme name="Office Theme 2">
      <a:dk1>
        <a:srgbClr val="000000"/>
      </a:dk1>
      <a:lt1>
        <a:srgbClr val="99CCFF"/>
      </a:lt1>
      <a:dk2>
        <a:srgbClr val="000000"/>
      </a:dk2>
      <a:lt2>
        <a:srgbClr val="CCCCCC"/>
      </a:lt2>
      <a:accent1>
        <a:srgbClr val="48468C"/>
      </a:accent1>
      <a:accent2>
        <a:srgbClr val="1F6660"/>
      </a:accent2>
      <a:accent3>
        <a:srgbClr val="CAE2FF"/>
      </a:accent3>
      <a:accent4>
        <a:srgbClr val="000000"/>
      </a:accent4>
      <a:accent5>
        <a:srgbClr val="B1B0C5"/>
      </a:accent5>
      <a:accent6>
        <a:srgbClr val="1B5C56"/>
      </a:accent6>
      <a:hlink>
        <a:srgbClr val="224B73"/>
      </a:hlink>
      <a:folHlink>
        <a:srgbClr val="583973"/>
      </a:folHlink>
    </a:clrScheme>
    <a:fontScheme name="Office Them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99CCFF"/>
        </a:lt1>
        <a:dk2>
          <a:srgbClr val="000000"/>
        </a:dk2>
        <a:lt2>
          <a:srgbClr val="CCCCCC"/>
        </a:lt2>
        <a:accent1>
          <a:srgbClr val="315F8C"/>
        </a:accent1>
        <a:accent2>
          <a:srgbClr val="1C548C"/>
        </a:accent2>
        <a:accent3>
          <a:srgbClr val="CAE2FF"/>
        </a:accent3>
        <a:accent4>
          <a:srgbClr val="000000"/>
        </a:accent4>
        <a:accent5>
          <a:srgbClr val="ADB6C5"/>
        </a:accent5>
        <a:accent6>
          <a:srgbClr val="184B7E"/>
        </a:accent6>
        <a:hlink>
          <a:srgbClr val="224B73"/>
        </a:hlink>
        <a:folHlink>
          <a:srgbClr val="003973"/>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99CCFF"/>
        </a:lt1>
        <a:dk2>
          <a:srgbClr val="000000"/>
        </a:dk2>
        <a:lt2>
          <a:srgbClr val="CCCCCC"/>
        </a:lt2>
        <a:accent1>
          <a:srgbClr val="48468C"/>
        </a:accent1>
        <a:accent2>
          <a:srgbClr val="1F6660"/>
        </a:accent2>
        <a:accent3>
          <a:srgbClr val="CAE2FF"/>
        </a:accent3>
        <a:accent4>
          <a:srgbClr val="000000"/>
        </a:accent4>
        <a:accent5>
          <a:srgbClr val="B1B0C5"/>
        </a:accent5>
        <a:accent6>
          <a:srgbClr val="1B5C56"/>
        </a:accent6>
        <a:hlink>
          <a:srgbClr val="224B73"/>
        </a:hlink>
        <a:folHlink>
          <a:srgbClr val="583973"/>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99CCFF"/>
        </a:lt1>
        <a:dk2>
          <a:srgbClr val="000000"/>
        </a:dk2>
        <a:lt2>
          <a:srgbClr val="CCCCCC"/>
        </a:lt2>
        <a:accent1>
          <a:srgbClr val="73622E"/>
        </a:accent1>
        <a:accent2>
          <a:srgbClr val="265380"/>
        </a:accent2>
        <a:accent3>
          <a:srgbClr val="CAE2FF"/>
        </a:accent3>
        <a:accent4>
          <a:srgbClr val="000000"/>
        </a:accent4>
        <a:accent5>
          <a:srgbClr val="BCB7AD"/>
        </a:accent5>
        <a:accent6>
          <a:srgbClr val="214A73"/>
        </a:accent6>
        <a:hlink>
          <a:srgbClr val="6E3921"/>
        </a:hlink>
        <a:folHlink>
          <a:srgbClr val="661F54"/>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99CCFF"/>
        </a:lt1>
        <a:dk2>
          <a:srgbClr val="000000"/>
        </a:dk2>
        <a:lt2>
          <a:srgbClr val="CCCCCC"/>
        </a:lt2>
        <a:accent1>
          <a:srgbClr val="525E1C"/>
        </a:accent1>
        <a:accent2>
          <a:srgbClr val="734F22"/>
        </a:accent2>
        <a:accent3>
          <a:srgbClr val="CAE2FF"/>
        </a:accent3>
        <a:accent4>
          <a:srgbClr val="000000"/>
        </a:accent4>
        <a:accent5>
          <a:srgbClr val="B3B6AB"/>
        </a:accent5>
        <a:accent6>
          <a:srgbClr val="68471E"/>
        </a:accent6>
        <a:hlink>
          <a:srgbClr val="661F54"/>
        </a:hlink>
        <a:folHlink>
          <a:srgbClr val="224B73"/>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CCCCCC"/>
        </a:lt2>
        <a:accent1>
          <a:srgbClr val="315F8C"/>
        </a:accent1>
        <a:accent2>
          <a:srgbClr val="1C548C"/>
        </a:accent2>
        <a:accent3>
          <a:srgbClr val="FFFFFF"/>
        </a:accent3>
        <a:accent4>
          <a:srgbClr val="000000"/>
        </a:accent4>
        <a:accent5>
          <a:srgbClr val="ADB6C5"/>
        </a:accent5>
        <a:accent6>
          <a:srgbClr val="184B7E"/>
        </a:accent6>
        <a:hlink>
          <a:srgbClr val="224B73"/>
        </a:hlink>
        <a:folHlink>
          <a:srgbClr val="003973"/>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CCCCCC"/>
        </a:lt2>
        <a:accent1>
          <a:srgbClr val="48468C"/>
        </a:accent1>
        <a:accent2>
          <a:srgbClr val="1F6660"/>
        </a:accent2>
        <a:accent3>
          <a:srgbClr val="FFFFFF"/>
        </a:accent3>
        <a:accent4>
          <a:srgbClr val="000000"/>
        </a:accent4>
        <a:accent5>
          <a:srgbClr val="B1B0C5"/>
        </a:accent5>
        <a:accent6>
          <a:srgbClr val="1B5C56"/>
        </a:accent6>
        <a:hlink>
          <a:srgbClr val="224B73"/>
        </a:hlink>
        <a:folHlink>
          <a:srgbClr val="583973"/>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CCCCCC"/>
        </a:lt2>
        <a:accent1>
          <a:srgbClr val="73622E"/>
        </a:accent1>
        <a:accent2>
          <a:srgbClr val="265380"/>
        </a:accent2>
        <a:accent3>
          <a:srgbClr val="FFFFFF"/>
        </a:accent3>
        <a:accent4>
          <a:srgbClr val="000000"/>
        </a:accent4>
        <a:accent5>
          <a:srgbClr val="BCB7AD"/>
        </a:accent5>
        <a:accent6>
          <a:srgbClr val="214A73"/>
        </a:accent6>
        <a:hlink>
          <a:srgbClr val="6E3921"/>
        </a:hlink>
        <a:folHlink>
          <a:srgbClr val="661F54"/>
        </a:folHlink>
      </a:clrScheme>
      <a:clrMap bg1="lt1" tx1="dk1" bg2="lt2" tx2="dk2" accent1="accent1" accent2="accent2" accent3="accent3" accent4="accent4" accent5="accent5" accent6="accent6" hlink="hlink" folHlink="folHlink"/>
    </a:extraClrScheme>
    <a:extraClrScheme>
      <a:clrScheme name="Office Theme 8">
        <a:dk1>
          <a:srgbClr val="000000"/>
        </a:dk1>
        <a:lt1>
          <a:srgbClr val="FFFFFF"/>
        </a:lt1>
        <a:dk2>
          <a:srgbClr val="000000"/>
        </a:dk2>
        <a:lt2>
          <a:srgbClr val="CCCCCC"/>
        </a:lt2>
        <a:accent1>
          <a:srgbClr val="525E1C"/>
        </a:accent1>
        <a:accent2>
          <a:srgbClr val="734F22"/>
        </a:accent2>
        <a:accent3>
          <a:srgbClr val="FFFFFF"/>
        </a:accent3>
        <a:accent4>
          <a:srgbClr val="000000"/>
        </a:accent4>
        <a:accent5>
          <a:srgbClr val="B3B6AB"/>
        </a:accent5>
        <a:accent6>
          <a:srgbClr val="68471E"/>
        </a:accent6>
        <a:hlink>
          <a:srgbClr val="661F54"/>
        </a:hlink>
        <a:folHlink>
          <a:srgbClr val="224B7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1_Default Design 2">
      <a:dk1>
        <a:srgbClr val="000000"/>
      </a:dk1>
      <a:lt1>
        <a:srgbClr val="99CCFF"/>
      </a:lt1>
      <a:dk2>
        <a:srgbClr val="000000"/>
      </a:dk2>
      <a:lt2>
        <a:srgbClr val="CCCCCC"/>
      </a:lt2>
      <a:accent1>
        <a:srgbClr val="48468C"/>
      </a:accent1>
      <a:accent2>
        <a:srgbClr val="1F6660"/>
      </a:accent2>
      <a:accent3>
        <a:srgbClr val="CAE2FF"/>
      </a:accent3>
      <a:accent4>
        <a:srgbClr val="000000"/>
      </a:accent4>
      <a:accent5>
        <a:srgbClr val="B1B0C5"/>
      </a:accent5>
      <a:accent6>
        <a:srgbClr val="1B5C56"/>
      </a:accent6>
      <a:hlink>
        <a:srgbClr val="224B73"/>
      </a:hlink>
      <a:folHlink>
        <a:srgbClr val="583973"/>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99CCFF"/>
        </a:lt1>
        <a:dk2>
          <a:srgbClr val="000000"/>
        </a:dk2>
        <a:lt2>
          <a:srgbClr val="CCCCCC"/>
        </a:lt2>
        <a:accent1>
          <a:srgbClr val="315F8C"/>
        </a:accent1>
        <a:accent2>
          <a:srgbClr val="1C548C"/>
        </a:accent2>
        <a:accent3>
          <a:srgbClr val="CAE2FF"/>
        </a:accent3>
        <a:accent4>
          <a:srgbClr val="000000"/>
        </a:accent4>
        <a:accent5>
          <a:srgbClr val="ADB6C5"/>
        </a:accent5>
        <a:accent6>
          <a:srgbClr val="184B7E"/>
        </a:accent6>
        <a:hlink>
          <a:srgbClr val="224B73"/>
        </a:hlink>
        <a:folHlink>
          <a:srgbClr val="003973"/>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99CCFF"/>
        </a:lt1>
        <a:dk2>
          <a:srgbClr val="000000"/>
        </a:dk2>
        <a:lt2>
          <a:srgbClr val="CCCCCC"/>
        </a:lt2>
        <a:accent1>
          <a:srgbClr val="48468C"/>
        </a:accent1>
        <a:accent2>
          <a:srgbClr val="1F6660"/>
        </a:accent2>
        <a:accent3>
          <a:srgbClr val="CAE2FF"/>
        </a:accent3>
        <a:accent4>
          <a:srgbClr val="000000"/>
        </a:accent4>
        <a:accent5>
          <a:srgbClr val="B1B0C5"/>
        </a:accent5>
        <a:accent6>
          <a:srgbClr val="1B5C56"/>
        </a:accent6>
        <a:hlink>
          <a:srgbClr val="224B73"/>
        </a:hlink>
        <a:folHlink>
          <a:srgbClr val="583973"/>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99CCFF"/>
        </a:lt1>
        <a:dk2>
          <a:srgbClr val="000000"/>
        </a:dk2>
        <a:lt2>
          <a:srgbClr val="CCCCCC"/>
        </a:lt2>
        <a:accent1>
          <a:srgbClr val="73622E"/>
        </a:accent1>
        <a:accent2>
          <a:srgbClr val="265380"/>
        </a:accent2>
        <a:accent3>
          <a:srgbClr val="CAE2FF"/>
        </a:accent3>
        <a:accent4>
          <a:srgbClr val="000000"/>
        </a:accent4>
        <a:accent5>
          <a:srgbClr val="BCB7AD"/>
        </a:accent5>
        <a:accent6>
          <a:srgbClr val="214A73"/>
        </a:accent6>
        <a:hlink>
          <a:srgbClr val="6E3921"/>
        </a:hlink>
        <a:folHlink>
          <a:srgbClr val="661F54"/>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99CCFF"/>
        </a:lt1>
        <a:dk2>
          <a:srgbClr val="000000"/>
        </a:dk2>
        <a:lt2>
          <a:srgbClr val="CCCCCC"/>
        </a:lt2>
        <a:accent1>
          <a:srgbClr val="525E1C"/>
        </a:accent1>
        <a:accent2>
          <a:srgbClr val="734F22"/>
        </a:accent2>
        <a:accent3>
          <a:srgbClr val="CAE2FF"/>
        </a:accent3>
        <a:accent4>
          <a:srgbClr val="000000"/>
        </a:accent4>
        <a:accent5>
          <a:srgbClr val="B3B6AB"/>
        </a:accent5>
        <a:accent6>
          <a:srgbClr val="68471E"/>
        </a:accent6>
        <a:hlink>
          <a:srgbClr val="661F54"/>
        </a:hlink>
        <a:folHlink>
          <a:srgbClr val="224B73"/>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FF"/>
        </a:lt1>
        <a:dk2>
          <a:srgbClr val="000000"/>
        </a:dk2>
        <a:lt2>
          <a:srgbClr val="CCCCCC"/>
        </a:lt2>
        <a:accent1>
          <a:srgbClr val="315F8C"/>
        </a:accent1>
        <a:accent2>
          <a:srgbClr val="1C548C"/>
        </a:accent2>
        <a:accent3>
          <a:srgbClr val="FFFFFF"/>
        </a:accent3>
        <a:accent4>
          <a:srgbClr val="000000"/>
        </a:accent4>
        <a:accent5>
          <a:srgbClr val="ADB6C5"/>
        </a:accent5>
        <a:accent6>
          <a:srgbClr val="184B7E"/>
        </a:accent6>
        <a:hlink>
          <a:srgbClr val="224B73"/>
        </a:hlink>
        <a:folHlink>
          <a:srgbClr val="003973"/>
        </a:folHlink>
      </a:clrScheme>
      <a:clrMap bg1="lt1" tx1="dk1" bg2="lt2" tx2="dk2" accent1="accent1" accent2="accent2" accent3="accent3" accent4="accent4" accent5="accent5" accent6="accent6" hlink="hlink" folHlink="folHlink"/>
    </a:extraClrScheme>
    <a:extraClrScheme>
      <a:clrScheme name="1_Default Design 6">
        <a:dk1>
          <a:srgbClr val="000000"/>
        </a:dk1>
        <a:lt1>
          <a:srgbClr val="FFFFFF"/>
        </a:lt1>
        <a:dk2>
          <a:srgbClr val="000000"/>
        </a:dk2>
        <a:lt2>
          <a:srgbClr val="CCCCCC"/>
        </a:lt2>
        <a:accent1>
          <a:srgbClr val="48468C"/>
        </a:accent1>
        <a:accent2>
          <a:srgbClr val="1F6660"/>
        </a:accent2>
        <a:accent3>
          <a:srgbClr val="FFFFFF"/>
        </a:accent3>
        <a:accent4>
          <a:srgbClr val="000000"/>
        </a:accent4>
        <a:accent5>
          <a:srgbClr val="B1B0C5"/>
        </a:accent5>
        <a:accent6>
          <a:srgbClr val="1B5C56"/>
        </a:accent6>
        <a:hlink>
          <a:srgbClr val="224B73"/>
        </a:hlink>
        <a:folHlink>
          <a:srgbClr val="583973"/>
        </a:folHlink>
      </a:clrScheme>
      <a:clrMap bg1="lt1" tx1="dk1" bg2="lt2" tx2="dk2" accent1="accent1" accent2="accent2" accent3="accent3" accent4="accent4" accent5="accent5" accent6="accent6" hlink="hlink" folHlink="folHlink"/>
    </a:extraClrScheme>
    <a:extraClrScheme>
      <a:clrScheme name="1_Default Design 7">
        <a:dk1>
          <a:srgbClr val="000000"/>
        </a:dk1>
        <a:lt1>
          <a:srgbClr val="FFFFFF"/>
        </a:lt1>
        <a:dk2>
          <a:srgbClr val="000000"/>
        </a:dk2>
        <a:lt2>
          <a:srgbClr val="CCCCCC"/>
        </a:lt2>
        <a:accent1>
          <a:srgbClr val="73622E"/>
        </a:accent1>
        <a:accent2>
          <a:srgbClr val="265380"/>
        </a:accent2>
        <a:accent3>
          <a:srgbClr val="FFFFFF"/>
        </a:accent3>
        <a:accent4>
          <a:srgbClr val="000000"/>
        </a:accent4>
        <a:accent5>
          <a:srgbClr val="BCB7AD"/>
        </a:accent5>
        <a:accent6>
          <a:srgbClr val="214A73"/>
        </a:accent6>
        <a:hlink>
          <a:srgbClr val="6E3921"/>
        </a:hlink>
        <a:folHlink>
          <a:srgbClr val="661F54"/>
        </a:folHlink>
      </a:clrScheme>
      <a:clrMap bg1="lt1" tx1="dk1" bg2="lt2" tx2="dk2" accent1="accent1" accent2="accent2" accent3="accent3" accent4="accent4" accent5="accent5" accent6="accent6" hlink="hlink" folHlink="folHlink"/>
    </a:extraClrScheme>
    <a:extraClrScheme>
      <a:clrScheme name="1_Default Design 8">
        <a:dk1>
          <a:srgbClr val="000000"/>
        </a:dk1>
        <a:lt1>
          <a:srgbClr val="FFFFFF"/>
        </a:lt1>
        <a:dk2>
          <a:srgbClr val="000000"/>
        </a:dk2>
        <a:lt2>
          <a:srgbClr val="CCCCCC"/>
        </a:lt2>
        <a:accent1>
          <a:srgbClr val="525E1C"/>
        </a:accent1>
        <a:accent2>
          <a:srgbClr val="734F22"/>
        </a:accent2>
        <a:accent3>
          <a:srgbClr val="FFFFFF"/>
        </a:accent3>
        <a:accent4>
          <a:srgbClr val="000000"/>
        </a:accent4>
        <a:accent5>
          <a:srgbClr val="B3B6AB"/>
        </a:accent5>
        <a:accent6>
          <a:srgbClr val="68471E"/>
        </a:accent6>
        <a:hlink>
          <a:srgbClr val="661F54"/>
        </a:hlink>
        <a:folHlink>
          <a:srgbClr val="224B73"/>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ind_3567_slide</Template>
  <TotalTime>566</TotalTime>
  <Words>957</Words>
  <Application>Microsoft Office PowerPoint</Application>
  <PresentationFormat>On-screen Show (4:3)</PresentationFormat>
  <Paragraphs>89</Paragraphs>
  <Slides>10</Slides>
  <Notes>6</Notes>
  <HiddenSlides>0</HiddenSlides>
  <MMClips>0</MMClips>
  <ScaleCrop>false</ScaleCrop>
  <HeadingPairs>
    <vt:vector size="4" baseType="variant">
      <vt:variant>
        <vt:lpstr>Theme</vt:lpstr>
      </vt:variant>
      <vt:variant>
        <vt:i4>2</vt:i4>
      </vt:variant>
      <vt:variant>
        <vt:lpstr>Slide Titles</vt:lpstr>
      </vt:variant>
      <vt:variant>
        <vt:i4>10</vt:i4>
      </vt:variant>
    </vt:vector>
  </HeadingPairs>
  <TitlesOfParts>
    <vt:vector size="12" baseType="lpstr">
      <vt:lpstr>ind_3567_slide</vt:lpstr>
      <vt:lpstr>1_Default Design</vt:lpstr>
      <vt:lpstr>PowerPoint Presentation</vt:lpstr>
      <vt:lpstr>Legal Basis and Institutional Framework </vt:lpstr>
      <vt:lpstr>       Pre – contractual Protetion </vt:lpstr>
      <vt:lpstr>      Procedure Initiation</vt:lpstr>
      <vt:lpstr> Deciding on Complaint</vt:lpstr>
      <vt:lpstr> Control of the Public Procurement Procedure</vt:lpstr>
      <vt:lpstr> Post – contractual Protection Judiciary Protection</vt:lpstr>
      <vt:lpstr>Statistical data about the work of the State Commission </vt:lpstr>
      <vt:lpstr>Challenges in performing the tasks of the State Commission from the aspects of:</vt:lpstr>
      <vt:lpstr>THANK YOU FOR ATTENTION!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Aleksandar</dc:creator>
  <cp:lastModifiedBy>BOGUSZ-LOMANZO Aleksandra</cp:lastModifiedBy>
  <cp:revision>50</cp:revision>
  <dcterms:created xsi:type="dcterms:W3CDTF">2011-09-16T11:48:51Z</dcterms:created>
  <dcterms:modified xsi:type="dcterms:W3CDTF">2014-08-26T13:20:57Z</dcterms:modified>
</cp:coreProperties>
</file>