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1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79" r:id="rId1"/>
  </p:sldMasterIdLst>
  <p:notesMasterIdLst>
    <p:notesMasterId r:id="rId17"/>
  </p:notesMasterIdLst>
  <p:handoutMasterIdLst>
    <p:handoutMasterId r:id="rId18"/>
  </p:handoutMasterIdLst>
  <p:sldIdLst>
    <p:sldId id="414" r:id="rId2"/>
    <p:sldId id="432" r:id="rId3"/>
    <p:sldId id="481" r:id="rId4"/>
    <p:sldId id="480" r:id="rId5"/>
    <p:sldId id="463" r:id="rId6"/>
    <p:sldId id="464" r:id="rId7"/>
    <p:sldId id="451" r:id="rId8"/>
    <p:sldId id="466" r:id="rId9"/>
    <p:sldId id="469" r:id="rId10"/>
    <p:sldId id="473" r:id="rId11"/>
    <p:sldId id="474" r:id="rId12"/>
    <p:sldId id="468" r:id="rId13"/>
    <p:sldId id="478" r:id="rId14"/>
    <p:sldId id="477" r:id="rId15"/>
    <p:sldId id="428" r:id="rId16"/>
  </p:sldIdLst>
  <p:sldSz cx="9144000" cy="6858000" type="screen4x3"/>
  <p:notesSz cx="6797675" cy="987425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72" autoAdjust="0"/>
    <p:restoredTop sz="90791" autoAdjust="0"/>
  </p:normalViewPr>
  <p:slideViewPr>
    <p:cSldViewPr>
      <p:cViewPr>
        <p:scale>
          <a:sx n="92" d="100"/>
          <a:sy n="92" d="100"/>
        </p:scale>
        <p:origin x="-954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3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B5E0C6A-9D11-486D-8D84-2853DEBDE5BE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r-TR"/>
        </a:p>
      </dgm:t>
    </dgm:pt>
    <dgm:pt modelId="{C9BC68E8-890D-4DA0-A431-47B58A5C1D85}">
      <dgm:prSet/>
      <dgm:spPr>
        <a:gradFill rotWithShape="0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</dgm:spPr>
      <dgm:t>
        <a:bodyPr/>
        <a:lstStyle/>
        <a:p>
          <a:pPr rtl="0"/>
          <a:r>
            <a:rPr lang="tr-TR" dirty="0" smtClean="0"/>
            <a:t>7</a:t>
          </a:r>
          <a:r>
            <a:rPr lang="tr-TR" baseline="30000" dirty="0" smtClean="0"/>
            <a:t>th</a:t>
          </a:r>
          <a:r>
            <a:rPr lang="en-US" dirty="0" smtClean="0"/>
            <a:t> IPA Regional</a:t>
          </a:r>
          <a:r>
            <a:rPr lang="tr-TR" dirty="0" smtClean="0"/>
            <a:t> </a:t>
          </a:r>
          <a:r>
            <a:rPr lang="en-US" dirty="0" smtClean="0"/>
            <a:t>Public Procurement Conference</a:t>
          </a:r>
          <a:endParaRPr lang="tr-TR" dirty="0"/>
        </a:p>
      </dgm:t>
    </dgm:pt>
    <dgm:pt modelId="{30A54D39-5C4F-4B57-8416-CCA7520EDA0A}" type="parTrans" cxnId="{210DA838-8019-404C-BF1C-12A0AEC2A783}">
      <dgm:prSet/>
      <dgm:spPr/>
      <dgm:t>
        <a:bodyPr/>
        <a:lstStyle/>
        <a:p>
          <a:endParaRPr lang="tr-TR"/>
        </a:p>
      </dgm:t>
    </dgm:pt>
    <dgm:pt modelId="{14885459-3DC1-491E-8DDF-9423C708D711}" type="sibTrans" cxnId="{210DA838-8019-404C-BF1C-12A0AEC2A783}">
      <dgm:prSet/>
      <dgm:spPr/>
      <dgm:t>
        <a:bodyPr/>
        <a:lstStyle/>
        <a:p>
          <a:endParaRPr lang="tr-TR"/>
        </a:p>
      </dgm:t>
    </dgm:pt>
    <dgm:pt modelId="{557016D1-0D15-4705-B9F7-982F331636C0}">
      <dgm:prSet/>
      <dgm:spPr/>
      <dgm:t>
        <a:bodyPr/>
        <a:lstStyle/>
        <a:p>
          <a:pPr rtl="0"/>
          <a:r>
            <a:rPr lang="en-US" dirty="0" smtClean="0"/>
            <a:t>9 – 10 September 2014</a:t>
          </a:r>
          <a:r>
            <a:rPr lang="tr-TR" dirty="0" smtClean="0"/>
            <a:t> </a:t>
          </a:r>
          <a:r>
            <a:rPr lang="en-GB" b="1" dirty="0" err="1" smtClean="0"/>
            <a:t>Vlora</a:t>
          </a:r>
          <a:r>
            <a:rPr lang="en-GB" b="1" dirty="0" smtClean="0"/>
            <a:t>, Albania</a:t>
          </a:r>
          <a:endParaRPr lang="tr-TR" dirty="0"/>
        </a:p>
      </dgm:t>
    </dgm:pt>
    <dgm:pt modelId="{FFCE321B-3317-4C8A-AB45-93F471CBC96C}" type="parTrans" cxnId="{C036CA2C-6958-4851-9CC2-FF8289348844}">
      <dgm:prSet/>
      <dgm:spPr/>
      <dgm:t>
        <a:bodyPr/>
        <a:lstStyle/>
        <a:p>
          <a:endParaRPr lang="tr-TR"/>
        </a:p>
      </dgm:t>
    </dgm:pt>
    <dgm:pt modelId="{78881D61-FFC5-4D9E-8B90-F5A8C6B14223}" type="sibTrans" cxnId="{C036CA2C-6958-4851-9CC2-FF8289348844}">
      <dgm:prSet/>
      <dgm:spPr/>
      <dgm:t>
        <a:bodyPr/>
        <a:lstStyle/>
        <a:p>
          <a:endParaRPr lang="tr-TR"/>
        </a:p>
      </dgm:t>
    </dgm:pt>
    <dgm:pt modelId="{34EFA19E-C882-448D-A8AF-E761C3739113}" type="pres">
      <dgm:prSet presAssocID="{8B5E0C6A-9D11-486D-8D84-2853DEBDE5B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tr-TR"/>
        </a:p>
      </dgm:t>
    </dgm:pt>
    <dgm:pt modelId="{DAFFBCD9-E5F8-41EE-A520-07D022BC2EB7}" type="pres">
      <dgm:prSet presAssocID="{C9BC68E8-890D-4DA0-A431-47B58A5C1D85}" presName="linNode" presStyleCnt="0"/>
      <dgm:spPr/>
    </dgm:pt>
    <dgm:pt modelId="{E797D050-235C-4A2F-AA23-12B7041C877E}" type="pres">
      <dgm:prSet presAssocID="{C9BC68E8-890D-4DA0-A431-47B58A5C1D85}" presName="parentText" presStyleLbl="node1" presStyleIdx="0" presStyleCnt="2" custScaleX="272277" custLinFactNeighborX="5826" custLinFactNeighborY="-2">
        <dgm:presLayoutVars>
          <dgm:chMax val="1"/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C976CAFD-9032-4D3F-927F-0A242A82C24C}" type="pres">
      <dgm:prSet presAssocID="{14885459-3DC1-491E-8DDF-9423C708D711}" presName="sp" presStyleCnt="0"/>
      <dgm:spPr/>
    </dgm:pt>
    <dgm:pt modelId="{E92DA450-34E0-4391-AB62-E4565A6D71F8}" type="pres">
      <dgm:prSet presAssocID="{557016D1-0D15-4705-B9F7-982F331636C0}" presName="linNode" presStyleCnt="0"/>
      <dgm:spPr/>
    </dgm:pt>
    <dgm:pt modelId="{9FF59B26-B489-4BC5-B49C-0BA195BD7349}" type="pres">
      <dgm:prSet presAssocID="{557016D1-0D15-4705-B9F7-982F331636C0}" presName="parentText" presStyleLbl="node1" presStyleIdx="1" presStyleCnt="2" custScaleX="202531" custLinFactNeighborX="35198" custLinFactNeighborY="-2485">
        <dgm:presLayoutVars>
          <dgm:chMax val="1"/>
          <dgm:bulletEnabled val="1"/>
        </dgm:presLayoutVars>
      </dgm:prSet>
      <dgm:spPr/>
      <dgm:t>
        <a:bodyPr/>
        <a:lstStyle/>
        <a:p>
          <a:endParaRPr lang="tr-TR"/>
        </a:p>
      </dgm:t>
    </dgm:pt>
  </dgm:ptLst>
  <dgm:cxnLst>
    <dgm:cxn modelId="{10EF4ADA-9D1B-4ED5-BEA3-346D2A1D8813}" type="presOf" srcId="{557016D1-0D15-4705-B9F7-982F331636C0}" destId="{9FF59B26-B489-4BC5-B49C-0BA195BD7349}" srcOrd="0" destOrd="0" presId="urn:microsoft.com/office/officeart/2005/8/layout/vList5"/>
    <dgm:cxn modelId="{B5CC52CC-A7B7-4099-BC0A-357AEE0DB96A}" type="presOf" srcId="{C9BC68E8-890D-4DA0-A431-47B58A5C1D85}" destId="{E797D050-235C-4A2F-AA23-12B7041C877E}" srcOrd="0" destOrd="0" presId="urn:microsoft.com/office/officeart/2005/8/layout/vList5"/>
    <dgm:cxn modelId="{6E7CB3A0-7991-4CF8-85B5-78D1862F2B37}" type="presOf" srcId="{8B5E0C6A-9D11-486D-8D84-2853DEBDE5BE}" destId="{34EFA19E-C882-448D-A8AF-E761C3739113}" srcOrd="0" destOrd="0" presId="urn:microsoft.com/office/officeart/2005/8/layout/vList5"/>
    <dgm:cxn modelId="{210DA838-8019-404C-BF1C-12A0AEC2A783}" srcId="{8B5E0C6A-9D11-486D-8D84-2853DEBDE5BE}" destId="{C9BC68E8-890D-4DA0-A431-47B58A5C1D85}" srcOrd="0" destOrd="0" parTransId="{30A54D39-5C4F-4B57-8416-CCA7520EDA0A}" sibTransId="{14885459-3DC1-491E-8DDF-9423C708D711}"/>
    <dgm:cxn modelId="{C036CA2C-6958-4851-9CC2-FF8289348844}" srcId="{8B5E0C6A-9D11-486D-8D84-2853DEBDE5BE}" destId="{557016D1-0D15-4705-B9F7-982F331636C0}" srcOrd="1" destOrd="0" parTransId="{FFCE321B-3317-4C8A-AB45-93F471CBC96C}" sibTransId="{78881D61-FFC5-4D9E-8B90-F5A8C6B14223}"/>
    <dgm:cxn modelId="{4DF95A84-528C-4939-9B25-169C4C4F0E7E}" type="presParOf" srcId="{34EFA19E-C882-448D-A8AF-E761C3739113}" destId="{DAFFBCD9-E5F8-41EE-A520-07D022BC2EB7}" srcOrd="0" destOrd="0" presId="urn:microsoft.com/office/officeart/2005/8/layout/vList5"/>
    <dgm:cxn modelId="{4CB436FA-9AEB-4DF5-9911-00818696566C}" type="presParOf" srcId="{DAFFBCD9-E5F8-41EE-A520-07D022BC2EB7}" destId="{E797D050-235C-4A2F-AA23-12B7041C877E}" srcOrd="0" destOrd="0" presId="urn:microsoft.com/office/officeart/2005/8/layout/vList5"/>
    <dgm:cxn modelId="{FAC65876-9F65-4BCE-B8E5-A952A6BAEEA7}" type="presParOf" srcId="{34EFA19E-C882-448D-A8AF-E761C3739113}" destId="{C976CAFD-9032-4D3F-927F-0A242A82C24C}" srcOrd="1" destOrd="0" presId="urn:microsoft.com/office/officeart/2005/8/layout/vList5"/>
    <dgm:cxn modelId="{927B25EE-2CB7-435F-AB53-6171CA71781C}" type="presParOf" srcId="{34EFA19E-C882-448D-A8AF-E761C3739113}" destId="{E92DA450-34E0-4391-AB62-E4565A6D71F8}" srcOrd="2" destOrd="0" presId="urn:microsoft.com/office/officeart/2005/8/layout/vList5"/>
    <dgm:cxn modelId="{1CE8A2AE-76EB-4BE7-A970-375A6896F9C2}" type="presParOf" srcId="{E92DA450-34E0-4391-AB62-E4565A6D71F8}" destId="{9FF59B26-B489-4BC5-B49C-0BA195BD7349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AC98292-3BA8-4339-81DB-8B5F883D264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r-TR"/>
        </a:p>
      </dgm:t>
    </dgm:pt>
    <dgm:pt modelId="{88D20375-A56D-4D67-A81E-862BD0AB9EE0}">
      <dgm:prSet custT="1"/>
      <dgm:spPr>
        <a:solidFill>
          <a:schemeClr val="accent1">
            <a:hueOff val="0"/>
            <a:satOff val="0"/>
            <a:lumOff val="0"/>
          </a:schemeClr>
        </a:solidFill>
      </dgm:spPr>
      <dgm:t>
        <a:bodyPr/>
        <a:lstStyle/>
        <a:p>
          <a:pPr rtl="0"/>
          <a:r>
            <a:rPr lang="tr-TR" sz="2400" dirty="0" smtClean="0">
              <a:solidFill>
                <a:schemeClr val="tx1"/>
              </a:solidFill>
            </a:rPr>
            <a:t>Three </a:t>
          </a:r>
          <a:r>
            <a:rPr lang="tr-TR" sz="2400" dirty="0" err="1" smtClean="0">
              <a:solidFill>
                <a:schemeClr val="tx1"/>
              </a:solidFill>
            </a:rPr>
            <a:t>opening</a:t>
          </a:r>
          <a:r>
            <a:rPr lang="tr-TR" sz="2400" dirty="0" smtClean="0">
              <a:solidFill>
                <a:schemeClr val="tx1"/>
              </a:solidFill>
            </a:rPr>
            <a:t> </a:t>
          </a:r>
          <a:r>
            <a:rPr lang="tr-TR" sz="2400" dirty="0" err="1" smtClean="0">
              <a:solidFill>
                <a:schemeClr val="tx1"/>
              </a:solidFill>
            </a:rPr>
            <a:t>benchmarks</a:t>
          </a:r>
          <a:r>
            <a:rPr lang="tr-TR" sz="2400" dirty="0" smtClean="0">
              <a:solidFill>
                <a:schemeClr val="tx1"/>
              </a:solidFill>
            </a:rPr>
            <a:t> can be </a:t>
          </a:r>
          <a:r>
            <a:rPr lang="tr-TR" sz="2400" dirty="0" err="1" smtClean="0">
              <a:solidFill>
                <a:schemeClr val="tx1"/>
              </a:solidFill>
            </a:rPr>
            <a:t>summarized</a:t>
          </a:r>
          <a:r>
            <a:rPr lang="tr-TR" sz="2400" dirty="0" smtClean="0">
              <a:solidFill>
                <a:schemeClr val="tx1"/>
              </a:solidFill>
            </a:rPr>
            <a:t> as:</a:t>
          </a:r>
          <a:endParaRPr lang="tr-TR" sz="2400" dirty="0">
            <a:solidFill>
              <a:schemeClr val="tx1"/>
            </a:solidFill>
          </a:endParaRPr>
        </a:p>
      </dgm:t>
    </dgm:pt>
    <dgm:pt modelId="{2F80F436-8D16-48EF-A66E-6B4B3119EE24}" type="parTrans" cxnId="{A712267C-1794-465E-84AE-26A14F38B9B0}">
      <dgm:prSet/>
      <dgm:spPr/>
      <dgm:t>
        <a:bodyPr/>
        <a:lstStyle/>
        <a:p>
          <a:endParaRPr lang="tr-TR" sz="2400"/>
        </a:p>
      </dgm:t>
    </dgm:pt>
    <dgm:pt modelId="{679593C3-ECC6-4C93-BA94-A46DE9E78A68}" type="sibTrans" cxnId="{A712267C-1794-465E-84AE-26A14F38B9B0}">
      <dgm:prSet/>
      <dgm:spPr/>
      <dgm:t>
        <a:bodyPr/>
        <a:lstStyle/>
        <a:p>
          <a:endParaRPr lang="tr-TR" sz="2400"/>
        </a:p>
      </dgm:t>
    </dgm:pt>
    <dgm:pt modelId="{6FD47387-F3B1-406A-977B-246870F9A5D4}">
      <dgm:prSet custT="1"/>
      <dgm:spPr>
        <a:noFill/>
      </dgm:spPr>
      <dgm:t>
        <a:bodyPr/>
        <a:lstStyle/>
        <a:p>
          <a:pPr algn="just" rtl="0"/>
          <a:r>
            <a:rPr lang="tr-TR" sz="2400" b="0" u="none" dirty="0" smtClean="0">
              <a:solidFill>
                <a:schemeClr val="tx1"/>
              </a:solidFill>
            </a:rPr>
            <a:t>1-</a:t>
          </a:r>
          <a:r>
            <a:rPr lang="tr-TR" sz="2400" b="1" u="sng" dirty="0" smtClean="0">
              <a:solidFill>
                <a:schemeClr val="tx1"/>
              </a:solidFill>
            </a:rPr>
            <a:t>Tasking an </a:t>
          </a:r>
          <a:r>
            <a:rPr lang="tr-TR" sz="2400" b="1" u="sng" dirty="0" err="1" smtClean="0">
              <a:solidFill>
                <a:schemeClr val="tx1"/>
              </a:solidFill>
            </a:rPr>
            <a:t>institution</a:t>
          </a:r>
          <a:r>
            <a:rPr lang="tr-TR" sz="2400" b="1" u="sng" dirty="0" smtClean="0">
              <a:solidFill>
                <a:schemeClr val="tx1"/>
              </a:solidFill>
            </a:rPr>
            <a:t> </a:t>
          </a:r>
          <a:r>
            <a:rPr lang="tr-TR" sz="2400" b="1" u="sng" dirty="0" err="1" smtClean="0">
              <a:solidFill>
                <a:schemeClr val="tx1"/>
              </a:solidFill>
            </a:rPr>
            <a:t>for</a:t>
          </a:r>
          <a:r>
            <a:rPr lang="tr-TR" sz="2400" b="1" u="sng" dirty="0" smtClean="0">
              <a:solidFill>
                <a:schemeClr val="tx1"/>
              </a:solidFill>
            </a:rPr>
            <a:t> </a:t>
          </a:r>
          <a:r>
            <a:rPr lang="tr-TR" sz="2400" b="1" u="sng" dirty="0" err="1" smtClean="0">
              <a:solidFill>
                <a:schemeClr val="tx1"/>
              </a:solidFill>
            </a:rPr>
            <a:t>the</a:t>
          </a:r>
          <a:r>
            <a:rPr lang="tr-TR" sz="2400" b="1" u="sng" dirty="0" smtClean="0">
              <a:solidFill>
                <a:schemeClr val="tx1"/>
              </a:solidFill>
            </a:rPr>
            <a:t> </a:t>
          </a:r>
          <a:r>
            <a:rPr lang="tr-TR" sz="2400" b="1" u="sng" dirty="0" err="1" smtClean="0">
              <a:solidFill>
                <a:schemeClr val="tx1"/>
              </a:solidFill>
            </a:rPr>
            <a:t>coordination</a:t>
          </a:r>
          <a:r>
            <a:rPr lang="tr-TR" sz="2400" b="1" u="sng" dirty="0" smtClean="0">
              <a:solidFill>
                <a:schemeClr val="tx1"/>
              </a:solidFill>
            </a:rPr>
            <a:t> of legal </a:t>
          </a:r>
          <a:r>
            <a:rPr lang="tr-TR" sz="2400" b="1" u="sng" dirty="0" err="1" smtClean="0">
              <a:solidFill>
                <a:schemeClr val="tx1"/>
              </a:solidFill>
            </a:rPr>
            <a:t>arangments</a:t>
          </a:r>
          <a:r>
            <a:rPr lang="tr-TR" sz="2400" b="1" u="sng" dirty="0" smtClean="0">
              <a:solidFill>
                <a:schemeClr val="tx1"/>
              </a:solidFill>
            </a:rPr>
            <a:t> </a:t>
          </a:r>
          <a:r>
            <a:rPr lang="tr-TR" sz="2400" dirty="0" smtClean="0">
              <a:solidFill>
                <a:schemeClr val="tx1"/>
              </a:solidFill>
            </a:rPr>
            <a:t>in </a:t>
          </a:r>
          <a:r>
            <a:rPr lang="tr-TR" sz="2400" dirty="0" err="1" smtClean="0">
              <a:solidFill>
                <a:schemeClr val="tx1"/>
              </a:solidFill>
            </a:rPr>
            <a:t>the</a:t>
          </a:r>
          <a:r>
            <a:rPr lang="tr-TR" sz="2400" dirty="0" smtClean="0">
              <a:solidFill>
                <a:schemeClr val="tx1"/>
              </a:solidFill>
            </a:rPr>
            <a:t> </a:t>
          </a:r>
          <a:r>
            <a:rPr lang="tr-TR" sz="2400" dirty="0" err="1" smtClean="0">
              <a:solidFill>
                <a:schemeClr val="tx1"/>
              </a:solidFill>
            </a:rPr>
            <a:t>area</a:t>
          </a:r>
          <a:r>
            <a:rPr lang="tr-TR" sz="2400" dirty="0" smtClean="0">
              <a:solidFill>
                <a:schemeClr val="tx1"/>
              </a:solidFill>
            </a:rPr>
            <a:t> of </a:t>
          </a:r>
          <a:r>
            <a:rPr lang="tr-TR" sz="2400" dirty="0" err="1" smtClean="0">
              <a:solidFill>
                <a:schemeClr val="tx1"/>
              </a:solidFill>
            </a:rPr>
            <a:t>public</a:t>
          </a:r>
          <a:r>
            <a:rPr lang="tr-TR" sz="2400" dirty="0" smtClean="0">
              <a:solidFill>
                <a:schemeClr val="tx1"/>
              </a:solidFill>
            </a:rPr>
            <a:t> </a:t>
          </a:r>
          <a:r>
            <a:rPr lang="tr-TR" sz="2400" dirty="0" err="1" smtClean="0">
              <a:solidFill>
                <a:schemeClr val="tx1"/>
              </a:solidFill>
            </a:rPr>
            <a:t>procurement</a:t>
          </a:r>
          <a:r>
            <a:rPr lang="tr-TR" sz="2400" dirty="0" smtClean="0">
              <a:solidFill>
                <a:schemeClr val="tx1"/>
              </a:solidFill>
            </a:rPr>
            <a:t> in </a:t>
          </a:r>
          <a:r>
            <a:rPr lang="tr-TR" sz="2400" dirty="0" err="1" smtClean="0">
              <a:solidFill>
                <a:schemeClr val="tx1"/>
              </a:solidFill>
            </a:rPr>
            <a:t>order</a:t>
          </a:r>
          <a:r>
            <a:rPr lang="tr-TR" sz="2400" dirty="0" smtClean="0">
              <a:solidFill>
                <a:schemeClr val="tx1"/>
              </a:solidFill>
            </a:rPr>
            <a:t> </a:t>
          </a:r>
          <a:r>
            <a:rPr lang="tr-TR" sz="2400" dirty="0" err="1" smtClean="0">
              <a:solidFill>
                <a:schemeClr val="tx1"/>
              </a:solidFill>
            </a:rPr>
            <a:t>to</a:t>
          </a:r>
          <a:r>
            <a:rPr lang="tr-TR" sz="2400" dirty="0" smtClean="0">
              <a:solidFill>
                <a:schemeClr val="tx1"/>
              </a:solidFill>
            </a:rPr>
            <a:t> </a:t>
          </a:r>
          <a:r>
            <a:rPr lang="en-US" sz="2400" dirty="0" err="1" smtClean="0">
              <a:solidFill>
                <a:schemeClr val="tx1"/>
              </a:solidFill>
            </a:rPr>
            <a:t>guarante</a:t>
          </a:r>
          <a:r>
            <a:rPr lang="tr-TR" sz="2400" dirty="0" err="1" smtClean="0">
              <a:solidFill>
                <a:schemeClr val="tx1"/>
              </a:solidFill>
            </a:rPr>
            <a:t>eing</a:t>
          </a:r>
          <a:r>
            <a:rPr lang="en-US" sz="2400" dirty="0" smtClean="0">
              <a:solidFill>
                <a:schemeClr val="tx1"/>
              </a:solidFill>
            </a:rPr>
            <a:t> a coherent policy during the pre-accession period.</a:t>
          </a:r>
          <a:endParaRPr lang="tr-TR" sz="2400" dirty="0">
            <a:solidFill>
              <a:schemeClr val="tx1"/>
            </a:solidFill>
          </a:endParaRPr>
        </a:p>
      </dgm:t>
    </dgm:pt>
    <dgm:pt modelId="{A990779A-2DAA-4504-B104-D8337E9273BC}" type="parTrans" cxnId="{0CFCC495-DC92-4965-A39B-4C495087C6FB}">
      <dgm:prSet/>
      <dgm:spPr/>
      <dgm:t>
        <a:bodyPr/>
        <a:lstStyle/>
        <a:p>
          <a:endParaRPr lang="tr-TR" sz="2400"/>
        </a:p>
      </dgm:t>
    </dgm:pt>
    <dgm:pt modelId="{07DCCABD-4628-48A8-A3ED-C119AC6A0406}" type="sibTrans" cxnId="{0CFCC495-DC92-4965-A39B-4C495087C6FB}">
      <dgm:prSet/>
      <dgm:spPr/>
      <dgm:t>
        <a:bodyPr/>
        <a:lstStyle/>
        <a:p>
          <a:endParaRPr lang="tr-TR" sz="2400"/>
        </a:p>
      </dgm:t>
    </dgm:pt>
    <dgm:pt modelId="{9C1F881D-FBEF-4961-931B-E28F121D09AD}">
      <dgm:prSet custT="1"/>
      <dgm:spPr>
        <a:noFill/>
      </dgm:spPr>
      <dgm:t>
        <a:bodyPr/>
        <a:lstStyle/>
        <a:p>
          <a:pPr algn="just" rtl="0"/>
          <a:r>
            <a:rPr lang="tr-TR" sz="2400" b="0" u="none" dirty="0" smtClean="0">
              <a:solidFill>
                <a:schemeClr val="tx1"/>
              </a:solidFill>
            </a:rPr>
            <a:t>2-</a:t>
          </a:r>
          <a:r>
            <a:rPr lang="tr-TR" sz="2400" b="1" u="sng" dirty="0" smtClean="0">
              <a:solidFill>
                <a:schemeClr val="tx1"/>
              </a:solidFill>
            </a:rPr>
            <a:t>P</a:t>
          </a:r>
          <a:r>
            <a:rPr lang="en-GB" sz="2400" b="1" u="sng" dirty="0" smtClean="0">
              <a:solidFill>
                <a:schemeClr val="tx1"/>
              </a:solidFill>
            </a:rPr>
            <a:t>reparation of a strategy paper </a:t>
          </a:r>
          <a:r>
            <a:rPr lang="tr-TR" sz="2400" dirty="0" err="1" smtClean="0">
              <a:solidFill>
                <a:schemeClr val="tx1"/>
              </a:solidFill>
            </a:rPr>
            <a:t>which</a:t>
          </a:r>
          <a:r>
            <a:rPr lang="tr-TR" sz="2400" dirty="0" smtClean="0">
              <a:solidFill>
                <a:schemeClr val="tx1"/>
              </a:solidFill>
            </a:rPr>
            <a:t> </a:t>
          </a:r>
          <a:r>
            <a:rPr lang="tr-TR" sz="2400" dirty="0" err="1" smtClean="0">
              <a:solidFill>
                <a:schemeClr val="tx1"/>
              </a:solidFill>
            </a:rPr>
            <a:t>should</a:t>
          </a:r>
          <a:r>
            <a:rPr lang="tr-TR" sz="2400" dirty="0" smtClean="0">
              <a:solidFill>
                <a:schemeClr val="tx1"/>
              </a:solidFill>
            </a:rPr>
            <a:t> </a:t>
          </a:r>
          <a:r>
            <a:rPr lang="en-GB" sz="2400" dirty="0" err="1" smtClean="0">
              <a:solidFill>
                <a:schemeClr val="tx1"/>
              </a:solidFill>
            </a:rPr>
            <a:t>includ</a:t>
          </a:r>
          <a:r>
            <a:rPr lang="tr-TR" sz="2400" dirty="0" smtClean="0">
              <a:solidFill>
                <a:schemeClr val="tx1"/>
              </a:solidFill>
            </a:rPr>
            <a:t>e</a:t>
          </a:r>
          <a:r>
            <a:rPr lang="en-GB" sz="2400" dirty="0" smtClean="0">
              <a:solidFill>
                <a:schemeClr val="tx1"/>
              </a:solidFill>
            </a:rPr>
            <a:t> the</a:t>
          </a:r>
          <a:r>
            <a:rPr lang="tr-TR" sz="2400" dirty="0" smtClean="0">
              <a:solidFill>
                <a:schemeClr val="tx1"/>
              </a:solidFill>
            </a:rPr>
            <a:t> time</a:t>
          </a:r>
          <a:r>
            <a:rPr lang="en-US" sz="2400" dirty="0" smtClean="0">
              <a:solidFill>
                <a:schemeClr val="tx1"/>
              </a:solidFill>
            </a:rPr>
            <a:t>-schedules</a:t>
          </a:r>
          <a:r>
            <a:rPr lang="en-GB" sz="2400" dirty="0" smtClean="0">
              <a:solidFill>
                <a:schemeClr val="tx1"/>
              </a:solidFill>
            </a:rPr>
            <a:t> and stages with regard to the full compliance of the public procurement legislation and the establishment of the necessary administrative capacity </a:t>
          </a:r>
          <a:endParaRPr lang="tr-TR" sz="2400" dirty="0">
            <a:solidFill>
              <a:schemeClr val="tx1"/>
            </a:solidFill>
          </a:endParaRPr>
        </a:p>
      </dgm:t>
    </dgm:pt>
    <dgm:pt modelId="{A01736C8-95B4-4DC2-9E10-97C42FF8419D}" type="parTrans" cxnId="{FDB16836-7330-4174-A548-068005E93A5F}">
      <dgm:prSet/>
      <dgm:spPr/>
      <dgm:t>
        <a:bodyPr/>
        <a:lstStyle/>
        <a:p>
          <a:endParaRPr lang="tr-TR" sz="2400"/>
        </a:p>
      </dgm:t>
    </dgm:pt>
    <dgm:pt modelId="{198B6150-973F-474F-95E8-5599D38CF42A}" type="sibTrans" cxnId="{FDB16836-7330-4174-A548-068005E93A5F}">
      <dgm:prSet/>
      <dgm:spPr/>
      <dgm:t>
        <a:bodyPr/>
        <a:lstStyle/>
        <a:p>
          <a:endParaRPr lang="tr-TR" sz="2400"/>
        </a:p>
      </dgm:t>
    </dgm:pt>
    <dgm:pt modelId="{F6783652-2500-4E2B-9627-C0B165A89875}">
      <dgm:prSet custT="1"/>
      <dgm:spPr>
        <a:noFill/>
      </dgm:spPr>
      <dgm:t>
        <a:bodyPr/>
        <a:lstStyle/>
        <a:p>
          <a:pPr algn="just" rtl="0"/>
          <a:r>
            <a:rPr lang="tr-TR" sz="2400" dirty="0" smtClean="0">
              <a:solidFill>
                <a:schemeClr val="tx1"/>
              </a:solidFill>
            </a:rPr>
            <a:t>3-T</a:t>
          </a:r>
          <a:r>
            <a:rPr lang="en-GB" sz="2400" dirty="0" smtClean="0">
              <a:solidFill>
                <a:schemeClr val="tx1"/>
              </a:solidFill>
            </a:rPr>
            <a:t>he alignment of the </a:t>
          </a:r>
          <a:r>
            <a:rPr lang="tr-TR" sz="2400" dirty="0" err="1" smtClean="0">
              <a:solidFill>
                <a:schemeClr val="tx1"/>
              </a:solidFill>
            </a:rPr>
            <a:t>national</a:t>
          </a:r>
          <a:r>
            <a:rPr lang="tr-TR" sz="2400" dirty="0" smtClean="0">
              <a:solidFill>
                <a:schemeClr val="tx1"/>
              </a:solidFill>
            </a:rPr>
            <a:t> </a:t>
          </a:r>
          <a:r>
            <a:rPr lang="en-GB" sz="2400" dirty="0" smtClean="0">
              <a:solidFill>
                <a:schemeClr val="tx1"/>
              </a:solidFill>
            </a:rPr>
            <a:t>legislation </a:t>
          </a:r>
          <a:r>
            <a:rPr lang="tr-TR" sz="2400" dirty="0" err="1" smtClean="0">
              <a:solidFill>
                <a:schemeClr val="tx1"/>
              </a:solidFill>
            </a:rPr>
            <a:t>with</a:t>
          </a:r>
          <a:r>
            <a:rPr lang="tr-TR" sz="2400" dirty="0" smtClean="0">
              <a:solidFill>
                <a:schemeClr val="tx1"/>
              </a:solidFill>
            </a:rPr>
            <a:t> </a:t>
          </a:r>
          <a:r>
            <a:rPr lang="tr-TR" sz="2400" dirty="0" err="1" smtClean="0">
              <a:solidFill>
                <a:schemeClr val="tx1"/>
              </a:solidFill>
            </a:rPr>
            <a:t>the</a:t>
          </a:r>
          <a:r>
            <a:rPr lang="tr-TR" sz="2400" dirty="0" smtClean="0">
              <a:solidFill>
                <a:schemeClr val="tx1"/>
              </a:solidFill>
            </a:rPr>
            <a:t> </a:t>
          </a:r>
          <a:r>
            <a:rPr lang="en-US" sz="2400" dirty="0" smtClean="0">
              <a:solidFill>
                <a:schemeClr val="tx1"/>
              </a:solidFill>
            </a:rPr>
            <a:t>EU </a:t>
          </a:r>
          <a:r>
            <a:rPr lang="en-US" sz="2400" i="1" dirty="0" err="1" smtClean="0">
              <a:solidFill>
                <a:schemeClr val="tx1"/>
              </a:solidFill>
            </a:rPr>
            <a:t>acquis</a:t>
          </a:r>
          <a:r>
            <a:rPr lang="en-US" sz="2400" dirty="0" smtClean="0">
              <a:solidFill>
                <a:schemeClr val="tx1"/>
              </a:solidFill>
            </a:rPr>
            <a:t> </a:t>
          </a:r>
          <a:r>
            <a:rPr lang="en-GB" sz="2400" dirty="0" smtClean="0">
              <a:solidFill>
                <a:schemeClr val="tx1"/>
              </a:solidFill>
            </a:rPr>
            <a:t>in </a:t>
          </a:r>
          <a:r>
            <a:rPr lang="tr-TR" sz="2400" dirty="0" smtClean="0">
              <a:solidFill>
                <a:schemeClr val="tx1"/>
              </a:solidFill>
            </a:rPr>
            <a:t>‘</a:t>
          </a:r>
          <a:r>
            <a:rPr lang="en-GB" sz="2400" b="1" u="sng" dirty="0" smtClean="0">
              <a:solidFill>
                <a:schemeClr val="tx1"/>
              </a:solidFill>
            </a:rPr>
            <a:t>scope, definitions and exception</a:t>
          </a:r>
          <a:r>
            <a:rPr lang="tr-TR" sz="2400" dirty="0" smtClean="0">
              <a:solidFill>
                <a:schemeClr val="tx1"/>
              </a:solidFill>
            </a:rPr>
            <a:t>s’. </a:t>
          </a:r>
          <a:endParaRPr lang="tr-TR" sz="2400" dirty="0">
            <a:solidFill>
              <a:schemeClr val="tx1"/>
            </a:solidFill>
          </a:endParaRPr>
        </a:p>
      </dgm:t>
    </dgm:pt>
    <dgm:pt modelId="{0CE504AE-C381-4929-9929-0F054A25CBD1}" type="parTrans" cxnId="{8E6E7EE6-080F-4089-AE92-DEEB262D098E}">
      <dgm:prSet/>
      <dgm:spPr/>
      <dgm:t>
        <a:bodyPr/>
        <a:lstStyle/>
        <a:p>
          <a:endParaRPr lang="tr-TR" sz="2400"/>
        </a:p>
      </dgm:t>
    </dgm:pt>
    <dgm:pt modelId="{0F80C711-FCDE-4518-BC6E-71D91F533AF9}" type="sibTrans" cxnId="{8E6E7EE6-080F-4089-AE92-DEEB262D098E}">
      <dgm:prSet/>
      <dgm:spPr/>
      <dgm:t>
        <a:bodyPr/>
        <a:lstStyle/>
        <a:p>
          <a:endParaRPr lang="tr-TR" sz="2400"/>
        </a:p>
      </dgm:t>
    </dgm:pt>
    <dgm:pt modelId="{7495DFA7-DBF6-42F3-BBBB-4E886076AF20}">
      <dgm:prSet custT="1"/>
      <dgm:spPr/>
      <dgm:t>
        <a:bodyPr/>
        <a:lstStyle/>
        <a:p>
          <a:pPr rtl="0"/>
          <a:endParaRPr lang="tr-TR" sz="2400"/>
        </a:p>
      </dgm:t>
    </dgm:pt>
    <dgm:pt modelId="{536280F0-1993-41EB-A4C2-6823D4D6F25E}" type="parTrans" cxnId="{3472884A-5658-479D-96CF-64DBF5C72A40}">
      <dgm:prSet/>
      <dgm:spPr/>
      <dgm:t>
        <a:bodyPr/>
        <a:lstStyle/>
        <a:p>
          <a:endParaRPr lang="tr-TR" sz="2400"/>
        </a:p>
      </dgm:t>
    </dgm:pt>
    <dgm:pt modelId="{A5B1063E-B0A1-4C28-9BEB-D19A3126646F}" type="sibTrans" cxnId="{3472884A-5658-479D-96CF-64DBF5C72A40}">
      <dgm:prSet/>
      <dgm:spPr/>
      <dgm:t>
        <a:bodyPr/>
        <a:lstStyle/>
        <a:p>
          <a:endParaRPr lang="tr-TR" sz="2400"/>
        </a:p>
      </dgm:t>
    </dgm:pt>
    <dgm:pt modelId="{3028341A-04E1-41B4-A778-82961AB51844}" type="pres">
      <dgm:prSet presAssocID="{7AC98292-3BA8-4339-81DB-8B5F883D264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tr-TR"/>
        </a:p>
      </dgm:t>
    </dgm:pt>
    <dgm:pt modelId="{9A4702F8-357B-4FF3-8AFE-AC2913B1C818}" type="pres">
      <dgm:prSet presAssocID="{88D20375-A56D-4D67-A81E-862BD0AB9EE0}" presName="parentText" presStyleLbl="node1" presStyleIdx="0" presStyleCnt="4" custScaleY="39297" custLinFactY="-43797" custLinFactNeighborX="839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BA33C795-FE30-4147-A599-ED255CAA6AA8}" type="pres">
      <dgm:prSet presAssocID="{679593C3-ECC6-4C93-BA94-A46DE9E78A68}" presName="spacer" presStyleCnt="0"/>
      <dgm:spPr/>
    </dgm:pt>
    <dgm:pt modelId="{CD2AF8D9-1756-4106-843E-805302DCFFE0}" type="pres">
      <dgm:prSet presAssocID="{6FD47387-F3B1-406A-977B-246870F9A5D4}" presName="parentText" presStyleLbl="node1" presStyleIdx="1" presStyleCnt="4" custScaleX="96163" custScaleY="78003" custLinFactY="-48192" custLinFactNeighborX="945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F95A7B15-05BC-4163-B2D7-FCC2AAD152BB}" type="pres">
      <dgm:prSet presAssocID="{07DCCABD-4628-48A8-A3ED-C119AC6A0406}" presName="spacer" presStyleCnt="0"/>
      <dgm:spPr/>
    </dgm:pt>
    <dgm:pt modelId="{410BB38D-D096-4E27-AF89-822A23A8EF2C}" type="pres">
      <dgm:prSet presAssocID="{9C1F881D-FBEF-4961-931B-E28F121D09AD}" presName="parentText" presStyleLbl="node1" presStyleIdx="2" presStyleCnt="4" custScaleX="94524" custLinFactY="-49075" custLinFactNeighborX="945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8FA7D07C-6FDD-4794-B61A-FE7D9E0EBAB2}" type="pres">
      <dgm:prSet presAssocID="{198B6150-973F-474F-95E8-5599D38CF42A}" presName="spacer" presStyleCnt="0"/>
      <dgm:spPr/>
    </dgm:pt>
    <dgm:pt modelId="{97D0910B-9C83-4277-8225-BFF5830367EC}" type="pres">
      <dgm:prSet presAssocID="{F6783652-2500-4E2B-9627-C0B165A89875}" presName="parentText" presStyleLbl="node1" presStyleIdx="3" presStyleCnt="4" custScaleX="91803" custLinFactY="-14918" custLinFactNeighborX="-279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2718C325-AC19-4394-8C5A-DA668BEB8D2A}" type="pres">
      <dgm:prSet presAssocID="{F6783652-2500-4E2B-9627-C0B165A89875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</dgm:ptLst>
  <dgm:cxnLst>
    <dgm:cxn modelId="{E914FF14-64BB-485E-858E-5A2E68C161EC}" type="presOf" srcId="{7495DFA7-DBF6-42F3-BBBB-4E886076AF20}" destId="{2718C325-AC19-4394-8C5A-DA668BEB8D2A}" srcOrd="0" destOrd="0" presId="urn:microsoft.com/office/officeart/2005/8/layout/vList2"/>
    <dgm:cxn modelId="{83CDFD64-4AEE-4628-97AA-CAFCA46115CA}" type="presOf" srcId="{6FD47387-F3B1-406A-977B-246870F9A5D4}" destId="{CD2AF8D9-1756-4106-843E-805302DCFFE0}" srcOrd="0" destOrd="0" presId="urn:microsoft.com/office/officeart/2005/8/layout/vList2"/>
    <dgm:cxn modelId="{8E6E7EE6-080F-4089-AE92-DEEB262D098E}" srcId="{7AC98292-3BA8-4339-81DB-8B5F883D264C}" destId="{F6783652-2500-4E2B-9627-C0B165A89875}" srcOrd="3" destOrd="0" parTransId="{0CE504AE-C381-4929-9929-0F054A25CBD1}" sibTransId="{0F80C711-FCDE-4518-BC6E-71D91F533AF9}"/>
    <dgm:cxn modelId="{3472884A-5658-479D-96CF-64DBF5C72A40}" srcId="{F6783652-2500-4E2B-9627-C0B165A89875}" destId="{7495DFA7-DBF6-42F3-BBBB-4E886076AF20}" srcOrd="0" destOrd="0" parTransId="{536280F0-1993-41EB-A4C2-6823D4D6F25E}" sibTransId="{A5B1063E-B0A1-4C28-9BEB-D19A3126646F}"/>
    <dgm:cxn modelId="{9F3E7B2E-1807-46DD-BAD5-30B2010DAD57}" type="presOf" srcId="{F6783652-2500-4E2B-9627-C0B165A89875}" destId="{97D0910B-9C83-4277-8225-BFF5830367EC}" srcOrd="0" destOrd="0" presId="urn:microsoft.com/office/officeart/2005/8/layout/vList2"/>
    <dgm:cxn modelId="{0CFCC495-DC92-4965-A39B-4C495087C6FB}" srcId="{7AC98292-3BA8-4339-81DB-8B5F883D264C}" destId="{6FD47387-F3B1-406A-977B-246870F9A5D4}" srcOrd="1" destOrd="0" parTransId="{A990779A-2DAA-4504-B104-D8337E9273BC}" sibTransId="{07DCCABD-4628-48A8-A3ED-C119AC6A0406}"/>
    <dgm:cxn modelId="{541EC84F-7E04-4858-9C81-6FD7E29AD7CF}" type="presOf" srcId="{9C1F881D-FBEF-4961-931B-E28F121D09AD}" destId="{410BB38D-D096-4E27-AF89-822A23A8EF2C}" srcOrd="0" destOrd="0" presId="urn:microsoft.com/office/officeart/2005/8/layout/vList2"/>
    <dgm:cxn modelId="{A712267C-1794-465E-84AE-26A14F38B9B0}" srcId="{7AC98292-3BA8-4339-81DB-8B5F883D264C}" destId="{88D20375-A56D-4D67-A81E-862BD0AB9EE0}" srcOrd="0" destOrd="0" parTransId="{2F80F436-8D16-48EF-A66E-6B4B3119EE24}" sibTransId="{679593C3-ECC6-4C93-BA94-A46DE9E78A68}"/>
    <dgm:cxn modelId="{174F5CD6-5BE2-4336-BBFC-CF3424FC654E}" type="presOf" srcId="{88D20375-A56D-4D67-A81E-862BD0AB9EE0}" destId="{9A4702F8-357B-4FF3-8AFE-AC2913B1C818}" srcOrd="0" destOrd="0" presId="urn:microsoft.com/office/officeart/2005/8/layout/vList2"/>
    <dgm:cxn modelId="{FDB16836-7330-4174-A548-068005E93A5F}" srcId="{7AC98292-3BA8-4339-81DB-8B5F883D264C}" destId="{9C1F881D-FBEF-4961-931B-E28F121D09AD}" srcOrd="2" destOrd="0" parTransId="{A01736C8-95B4-4DC2-9E10-97C42FF8419D}" sibTransId="{198B6150-973F-474F-95E8-5599D38CF42A}"/>
    <dgm:cxn modelId="{E0F2EA25-8903-4C33-98B2-9A5B0166247A}" type="presOf" srcId="{7AC98292-3BA8-4339-81DB-8B5F883D264C}" destId="{3028341A-04E1-41B4-A778-82961AB51844}" srcOrd="0" destOrd="0" presId="urn:microsoft.com/office/officeart/2005/8/layout/vList2"/>
    <dgm:cxn modelId="{1A5089BE-78E6-4C83-ACA6-E82B287D2CFD}" type="presParOf" srcId="{3028341A-04E1-41B4-A778-82961AB51844}" destId="{9A4702F8-357B-4FF3-8AFE-AC2913B1C818}" srcOrd="0" destOrd="0" presId="urn:microsoft.com/office/officeart/2005/8/layout/vList2"/>
    <dgm:cxn modelId="{A715EFA2-553C-48FC-82FD-7325081B60D9}" type="presParOf" srcId="{3028341A-04E1-41B4-A778-82961AB51844}" destId="{BA33C795-FE30-4147-A599-ED255CAA6AA8}" srcOrd="1" destOrd="0" presId="urn:microsoft.com/office/officeart/2005/8/layout/vList2"/>
    <dgm:cxn modelId="{1D9DA3A4-BE43-42F0-8167-28289E0BAE04}" type="presParOf" srcId="{3028341A-04E1-41B4-A778-82961AB51844}" destId="{CD2AF8D9-1756-4106-843E-805302DCFFE0}" srcOrd="2" destOrd="0" presId="urn:microsoft.com/office/officeart/2005/8/layout/vList2"/>
    <dgm:cxn modelId="{1481C019-1B26-4480-8BB1-B18EA4D5A5F3}" type="presParOf" srcId="{3028341A-04E1-41B4-A778-82961AB51844}" destId="{F95A7B15-05BC-4163-B2D7-FCC2AAD152BB}" srcOrd="3" destOrd="0" presId="urn:microsoft.com/office/officeart/2005/8/layout/vList2"/>
    <dgm:cxn modelId="{6CF6916C-F44F-450A-964E-DA741CED8E09}" type="presParOf" srcId="{3028341A-04E1-41B4-A778-82961AB51844}" destId="{410BB38D-D096-4E27-AF89-822A23A8EF2C}" srcOrd="4" destOrd="0" presId="urn:microsoft.com/office/officeart/2005/8/layout/vList2"/>
    <dgm:cxn modelId="{BAEFA624-789D-4BC8-904E-0AE351CF2A4C}" type="presParOf" srcId="{3028341A-04E1-41B4-A778-82961AB51844}" destId="{8FA7D07C-6FDD-4794-B61A-FE7D9E0EBAB2}" srcOrd="5" destOrd="0" presId="urn:microsoft.com/office/officeart/2005/8/layout/vList2"/>
    <dgm:cxn modelId="{039A838D-7F73-4476-98A1-529CCAE12637}" type="presParOf" srcId="{3028341A-04E1-41B4-A778-82961AB51844}" destId="{97D0910B-9C83-4277-8225-BFF5830367EC}" srcOrd="6" destOrd="0" presId="urn:microsoft.com/office/officeart/2005/8/layout/vList2"/>
    <dgm:cxn modelId="{3373705B-3194-4A1C-B9AC-BC4AB19297B4}" type="presParOf" srcId="{3028341A-04E1-41B4-A778-82961AB51844}" destId="{2718C325-AC19-4394-8C5A-DA668BEB8D2A}" srcOrd="7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5C56A22-2002-48BC-BC96-ABD6A0E64AC3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r-TR"/>
        </a:p>
      </dgm:t>
    </dgm:pt>
    <dgm:pt modelId="{A411CB0D-1712-435E-A83F-1B28ADDAF60A}">
      <dgm:prSet custT="1"/>
      <dgm:spPr/>
      <dgm:t>
        <a:bodyPr/>
        <a:lstStyle/>
        <a:p>
          <a:pPr rtl="0"/>
          <a:r>
            <a:rPr lang="en-US" sz="2200" dirty="0" smtClean="0"/>
            <a:t>Through an amendment to the legislation for the roles and responsibilities of the Ministry of Finance, </a:t>
          </a:r>
          <a:r>
            <a:rPr lang="tr-TR" sz="2200" dirty="0" err="1" smtClean="0"/>
            <a:t>the</a:t>
          </a:r>
          <a:r>
            <a:rPr lang="tr-TR" sz="2200" dirty="0" smtClean="0"/>
            <a:t> </a:t>
          </a:r>
          <a:r>
            <a:rPr lang="tr-TR" sz="2200" dirty="0" err="1" smtClean="0">
              <a:solidFill>
                <a:schemeClr val="tx1">
                  <a:lumMod val="85000"/>
                  <a:lumOff val="15000"/>
                </a:schemeClr>
              </a:solidFill>
            </a:rPr>
            <a:t>MoF</a:t>
          </a:r>
          <a:r>
            <a:rPr lang="tr-TR" sz="2200" dirty="0" smtClean="0">
              <a:solidFill>
                <a:schemeClr val="tx1">
                  <a:lumMod val="85000"/>
                  <a:lumOff val="15000"/>
                </a:schemeClr>
              </a:solidFill>
            </a:rPr>
            <a:t> has </a:t>
          </a:r>
          <a:r>
            <a:rPr lang="tr-TR" sz="2200" dirty="0" err="1" smtClean="0">
              <a:solidFill>
                <a:schemeClr val="tx1">
                  <a:lumMod val="85000"/>
                  <a:lumOff val="15000"/>
                </a:schemeClr>
              </a:solidFill>
            </a:rPr>
            <a:t>been</a:t>
          </a:r>
          <a:r>
            <a:rPr lang="tr-TR" sz="2200" dirty="0" smtClean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tr-TR" sz="2200" dirty="0" err="1" smtClean="0">
              <a:solidFill>
                <a:schemeClr val="tx1">
                  <a:lumMod val="85000"/>
                  <a:lumOff val="15000"/>
                </a:schemeClr>
              </a:solidFill>
            </a:rPr>
            <a:t>designated</a:t>
          </a:r>
          <a:r>
            <a:rPr lang="tr-TR" sz="2200" dirty="0" smtClean="0">
              <a:solidFill>
                <a:schemeClr val="tx1">
                  <a:lumMod val="85000"/>
                  <a:lumOff val="15000"/>
                </a:schemeClr>
              </a:solidFill>
            </a:rPr>
            <a:t> as </a:t>
          </a:r>
          <a:r>
            <a:rPr lang="tr-TR" sz="2200" dirty="0" err="1" smtClean="0">
              <a:solidFill>
                <a:schemeClr val="tx1">
                  <a:lumMod val="85000"/>
                  <a:lumOff val="15000"/>
                </a:schemeClr>
              </a:solidFill>
            </a:rPr>
            <a:t>the</a:t>
          </a:r>
          <a:r>
            <a:rPr lang="tr-TR" sz="2200" dirty="0" smtClean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tr-TR" sz="2200" dirty="0" err="1" smtClean="0">
              <a:solidFill>
                <a:schemeClr val="tx1">
                  <a:lumMod val="85000"/>
                  <a:lumOff val="15000"/>
                </a:schemeClr>
              </a:solidFill>
            </a:rPr>
            <a:t>coordinator</a:t>
          </a:r>
          <a:r>
            <a:rPr lang="tr-TR" sz="2200" dirty="0" smtClean="0">
              <a:solidFill>
                <a:schemeClr val="tx1">
                  <a:lumMod val="85000"/>
                  <a:lumOff val="15000"/>
                </a:schemeClr>
              </a:solidFill>
            </a:rPr>
            <a:t> body </a:t>
          </a:r>
          <a:r>
            <a:rPr lang="tr-TR" sz="2200" dirty="0" err="1" smtClean="0"/>
            <a:t>for</a:t>
          </a:r>
          <a:r>
            <a:rPr lang="tr-TR" sz="2200" dirty="0" smtClean="0"/>
            <a:t> </a:t>
          </a:r>
          <a:r>
            <a:rPr lang="tr-TR" sz="2200" dirty="0" err="1" smtClean="0"/>
            <a:t>the</a:t>
          </a:r>
          <a:r>
            <a:rPr lang="tr-TR" sz="2200" dirty="0" smtClean="0"/>
            <a:t> </a:t>
          </a:r>
          <a:r>
            <a:rPr lang="tr-TR" sz="2200" dirty="0" err="1" smtClean="0"/>
            <a:t>policy</a:t>
          </a:r>
          <a:r>
            <a:rPr lang="tr-TR" sz="2200" dirty="0" smtClean="0"/>
            <a:t> </a:t>
          </a:r>
          <a:r>
            <a:rPr lang="en-US" sz="2200" dirty="0" smtClean="0"/>
            <a:t>issues related to public procurement</a:t>
          </a:r>
          <a:r>
            <a:rPr lang="tr-TR" sz="2200" dirty="0" smtClean="0"/>
            <a:t>. </a:t>
          </a:r>
          <a:r>
            <a:rPr lang="en-US" sz="2200" b="1" i="0" u="sng" dirty="0" smtClean="0">
              <a:solidFill>
                <a:schemeClr val="tx1"/>
              </a:solidFill>
            </a:rPr>
            <a:t>Thus the first opening criterion was fulfilled.</a:t>
          </a:r>
          <a:endParaRPr lang="tr-TR" sz="2200" b="1" i="0" u="sng" dirty="0">
            <a:solidFill>
              <a:schemeClr val="tx1"/>
            </a:solidFill>
          </a:endParaRPr>
        </a:p>
      </dgm:t>
    </dgm:pt>
    <dgm:pt modelId="{AC60FDA1-23F4-4709-B95B-0F1AD8FA59DF}" type="parTrans" cxnId="{40363C7B-15D1-4DA4-B2C7-5050FA5D18EC}">
      <dgm:prSet/>
      <dgm:spPr/>
      <dgm:t>
        <a:bodyPr/>
        <a:lstStyle/>
        <a:p>
          <a:endParaRPr lang="tr-TR" sz="2200"/>
        </a:p>
      </dgm:t>
    </dgm:pt>
    <dgm:pt modelId="{0C31A7E8-9D69-460D-9D51-5DABA41AA6F5}" type="sibTrans" cxnId="{40363C7B-15D1-4DA4-B2C7-5050FA5D18EC}">
      <dgm:prSet/>
      <dgm:spPr/>
      <dgm:t>
        <a:bodyPr/>
        <a:lstStyle/>
        <a:p>
          <a:endParaRPr lang="tr-TR" sz="2200"/>
        </a:p>
      </dgm:t>
    </dgm:pt>
    <dgm:pt modelId="{160B7B48-D8E6-44A7-850B-810663EAE0FE}">
      <dgm:prSet custT="1"/>
      <dgm:spPr/>
      <dgm:t>
        <a:bodyPr/>
        <a:lstStyle/>
        <a:p>
          <a:pPr rtl="0"/>
          <a:r>
            <a:rPr lang="tr-TR" sz="2200" dirty="0" smtClean="0"/>
            <a:t>First </a:t>
          </a:r>
          <a:r>
            <a:rPr lang="tr-TR" sz="2200" dirty="0" err="1" smtClean="0"/>
            <a:t>and</a:t>
          </a:r>
          <a:r>
            <a:rPr lang="tr-TR" sz="2200" dirty="0" smtClean="0"/>
            <a:t> </a:t>
          </a:r>
          <a:r>
            <a:rPr lang="tr-TR" sz="2200" dirty="0" err="1" smtClean="0"/>
            <a:t>second</a:t>
          </a:r>
          <a:r>
            <a:rPr lang="tr-TR" sz="2200" dirty="0" smtClean="0"/>
            <a:t> </a:t>
          </a:r>
          <a:r>
            <a:rPr lang="tr-TR" sz="2200" dirty="0" err="1" smtClean="0">
              <a:solidFill>
                <a:schemeClr val="tx1">
                  <a:lumMod val="85000"/>
                  <a:lumOff val="15000"/>
                </a:schemeClr>
              </a:solidFill>
            </a:rPr>
            <a:t>draft</a:t>
          </a:r>
          <a:r>
            <a:rPr lang="tr-TR" sz="2200" dirty="0" smtClean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sz="2200" dirty="0" smtClean="0">
              <a:solidFill>
                <a:schemeClr val="tx1">
                  <a:lumMod val="85000"/>
                  <a:lumOff val="15000"/>
                </a:schemeClr>
              </a:solidFill>
            </a:rPr>
            <a:t>strategy paper </a:t>
          </a:r>
          <a:r>
            <a:rPr lang="en-US" sz="2200" dirty="0" smtClean="0"/>
            <a:t>and an action plan has been </a:t>
          </a:r>
          <a:r>
            <a:rPr lang="tr-TR" sz="2200" dirty="0" err="1" smtClean="0"/>
            <a:t>prepared</a:t>
          </a:r>
          <a:r>
            <a:rPr lang="tr-TR" sz="2200" dirty="0" smtClean="0"/>
            <a:t> </a:t>
          </a:r>
          <a:r>
            <a:rPr lang="tr-TR" sz="2200" dirty="0" err="1" smtClean="0"/>
            <a:t>and</a:t>
          </a:r>
          <a:r>
            <a:rPr lang="tr-TR" sz="2200" dirty="0" smtClean="0"/>
            <a:t> </a:t>
          </a:r>
          <a:r>
            <a:rPr lang="en-US" sz="2200" dirty="0" smtClean="0"/>
            <a:t> submitted to EU </a:t>
          </a:r>
          <a:r>
            <a:rPr lang="en-US" sz="2200" dirty="0" err="1" smtClean="0"/>
            <a:t>Commissio</a:t>
          </a:r>
          <a:r>
            <a:rPr lang="tr-TR" sz="2200" dirty="0" smtClean="0"/>
            <a:t>n </a:t>
          </a:r>
          <a:r>
            <a:rPr lang="en-GB" sz="2200" dirty="0" smtClean="0"/>
            <a:t>for </a:t>
          </a:r>
          <a:r>
            <a:rPr lang="tr-TR" sz="2200" dirty="0" err="1" smtClean="0"/>
            <a:t>taking</a:t>
          </a:r>
          <a:r>
            <a:rPr lang="tr-TR" sz="2200" dirty="0" smtClean="0"/>
            <a:t> </a:t>
          </a:r>
          <a:r>
            <a:rPr lang="tr-TR" sz="2200" dirty="0" err="1" smtClean="0"/>
            <a:t>its</a:t>
          </a:r>
          <a:r>
            <a:rPr lang="en-GB" sz="2200" dirty="0" smtClean="0"/>
            <a:t> opinion</a:t>
          </a:r>
          <a:r>
            <a:rPr lang="tr-TR" sz="2200" dirty="0" smtClean="0"/>
            <a:t> in 2009 </a:t>
          </a:r>
          <a:r>
            <a:rPr lang="tr-TR" sz="2200" dirty="0" err="1" smtClean="0"/>
            <a:t>and</a:t>
          </a:r>
          <a:r>
            <a:rPr lang="tr-TR" sz="2200" dirty="0" smtClean="0"/>
            <a:t> 2010.  </a:t>
          </a:r>
          <a:r>
            <a:rPr lang="tr-TR" sz="2200" b="1" i="0" u="sng" dirty="0" err="1" smtClean="0">
              <a:solidFill>
                <a:schemeClr val="tx1"/>
              </a:solidFill>
            </a:rPr>
            <a:t>Strategy</a:t>
          </a:r>
          <a:r>
            <a:rPr lang="tr-TR" sz="2200" b="1" i="0" u="sng" dirty="0" smtClean="0">
              <a:solidFill>
                <a:schemeClr val="tx1"/>
              </a:solidFill>
            </a:rPr>
            <a:t> </a:t>
          </a:r>
          <a:r>
            <a:rPr lang="tr-TR" sz="2200" b="1" i="0" u="sng" dirty="0" err="1" smtClean="0">
              <a:solidFill>
                <a:schemeClr val="tx1"/>
              </a:solidFill>
            </a:rPr>
            <a:t>paper</a:t>
          </a:r>
          <a:r>
            <a:rPr lang="tr-TR" sz="2200" b="1" i="0" u="sng" dirty="0" smtClean="0">
              <a:solidFill>
                <a:schemeClr val="tx1"/>
              </a:solidFill>
            </a:rPr>
            <a:t> has not </a:t>
          </a:r>
          <a:r>
            <a:rPr lang="tr-TR" sz="2200" b="1" i="0" u="sng" dirty="0" err="1" smtClean="0">
              <a:solidFill>
                <a:schemeClr val="tx1"/>
              </a:solidFill>
            </a:rPr>
            <a:t>been</a:t>
          </a:r>
          <a:r>
            <a:rPr lang="tr-TR" sz="2200" b="1" i="0" u="sng" dirty="0" smtClean="0">
              <a:solidFill>
                <a:schemeClr val="tx1"/>
              </a:solidFill>
            </a:rPr>
            <a:t> </a:t>
          </a:r>
          <a:r>
            <a:rPr lang="tr-TR" sz="2200" b="1" i="0" u="sng" dirty="0" err="1" smtClean="0">
              <a:solidFill>
                <a:schemeClr val="tx1"/>
              </a:solidFill>
            </a:rPr>
            <a:t>finalized</a:t>
          </a:r>
          <a:r>
            <a:rPr lang="tr-TR" sz="2200" b="1" i="0" u="sng" dirty="0" smtClean="0">
              <a:solidFill>
                <a:schemeClr val="tx1"/>
              </a:solidFill>
            </a:rPr>
            <a:t> yet. </a:t>
          </a:r>
          <a:endParaRPr lang="tr-TR" sz="2200" b="1" i="0" u="sng" dirty="0">
            <a:solidFill>
              <a:schemeClr val="tx1"/>
            </a:solidFill>
          </a:endParaRPr>
        </a:p>
      </dgm:t>
    </dgm:pt>
    <dgm:pt modelId="{6C701393-1359-4FE2-BB66-3AEFE8CA392B}" type="parTrans" cxnId="{59BCD8B0-8042-4124-8DB7-F04AFF361ADC}">
      <dgm:prSet/>
      <dgm:spPr/>
      <dgm:t>
        <a:bodyPr/>
        <a:lstStyle/>
        <a:p>
          <a:endParaRPr lang="tr-TR" sz="2200"/>
        </a:p>
      </dgm:t>
    </dgm:pt>
    <dgm:pt modelId="{A44D7BEE-1B2D-44DD-ABCD-932941D29055}" type="sibTrans" cxnId="{59BCD8B0-8042-4124-8DB7-F04AFF361ADC}">
      <dgm:prSet/>
      <dgm:spPr/>
      <dgm:t>
        <a:bodyPr/>
        <a:lstStyle/>
        <a:p>
          <a:endParaRPr lang="tr-TR" sz="2200"/>
        </a:p>
      </dgm:t>
    </dgm:pt>
    <dgm:pt modelId="{2E9296B2-78CE-4992-95B4-2BA48329B81A}">
      <dgm:prSet custT="1"/>
      <dgm:spPr/>
      <dgm:t>
        <a:bodyPr/>
        <a:lstStyle/>
        <a:p>
          <a:pPr rtl="0"/>
          <a:r>
            <a:rPr lang="tr-TR" sz="2200" dirty="0" err="1" smtClean="0"/>
            <a:t>In</a:t>
          </a:r>
          <a:r>
            <a:rPr lang="tr-TR" sz="2200" dirty="0" smtClean="0"/>
            <a:t> </a:t>
          </a:r>
          <a:r>
            <a:rPr lang="tr-TR" sz="2200" dirty="0" err="1" smtClean="0"/>
            <a:t>order</a:t>
          </a:r>
          <a:r>
            <a:rPr lang="en-GB" sz="2200" dirty="0" smtClean="0"/>
            <a:t> </a:t>
          </a:r>
          <a:r>
            <a:rPr lang="tr-TR" sz="2200" dirty="0" err="1" smtClean="0"/>
            <a:t>to</a:t>
          </a:r>
          <a:r>
            <a:rPr lang="tr-TR" sz="2200" dirty="0" smtClean="0"/>
            <a:t> </a:t>
          </a:r>
          <a:r>
            <a:rPr lang="en-GB" sz="2200" dirty="0" smtClean="0"/>
            <a:t>enhance alignment with the </a:t>
          </a:r>
          <a:r>
            <a:rPr lang="en-GB" sz="2200" i="1" dirty="0" err="1" smtClean="0"/>
            <a:t>acquis</a:t>
          </a:r>
          <a:r>
            <a:rPr lang="en-GB" sz="2200" dirty="0" smtClean="0"/>
            <a:t> in terms of scope, exclusions, definitions and thresholds</a:t>
          </a:r>
          <a:r>
            <a:rPr lang="tr-TR" sz="2200" dirty="0" smtClean="0"/>
            <a:t>, </a:t>
          </a:r>
          <a:r>
            <a:rPr lang="tr-TR" sz="2200" b="1" i="0" u="sng" dirty="0" err="1" smtClean="0">
              <a:solidFill>
                <a:schemeClr val="tx1"/>
              </a:solidFill>
            </a:rPr>
            <a:t>concrete</a:t>
          </a:r>
          <a:r>
            <a:rPr lang="tr-TR" sz="2200" b="1" i="0" u="sng" dirty="0" smtClean="0">
              <a:solidFill>
                <a:schemeClr val="tx1"/>
              </a:solidFill>
            </a:rPr>
            <a:t> </a:t>
          </a:r>
          <a:r>
            <a:rPr lang="tr-TR" sz="2200" b="1" i="0" u="sng" dirty="0" err="1" smtClean="0">
              <a:solidFill>
                <a:schemeClr val="tx1"/>
              </a:solidFill>
            </a:rPr>
            <a:t>steps</a:t>
          </a:r>
          <a:r>
            <a:rPr lang="tr-TR" sz="2200" b="1" i="0" u="sng" dirty="0" smtClean="0">
              <a:solidFill>
                <a:schemeClr val="tx1"/>
              </a:solidFill>
            </a:rPr>
            <a:t> </a:t>
          </a:r>
          <a:r>
            <a:rPr lang="tr-TR" sz="2200" b="1" i="0" u="sng" dirty="0" err="1" smtClean="0">
              <a:solidFill>
                <a:schemeClr val="tx1"/>
              </a:solidFill>
            </a:rPr>
            <a:t>will</a:t>
          </a:r>
          <a:r>
            <a:rPr lang="tr-TR" sz="2200" b="1" i="0" u="sng" dirty="0" smtClean="0">
              <a:solidFill>
                <a:schemeClr val="tx1"/>
              </a:solidFill>
            </a:rPr>
            <a:t> be </a:t>
          </a:r>
          <a:r>
            <a:rPr lang="tr-TR" sz="2200" b="1" i="0" u="sng" dirty="0" err="1" smtClean="0">
              <a:solidFill>
                <a:schemeClr val="tx1"/>
              </a:solidFill>
            </a:rPr>
            <a:t>taken</a:t>
          </a:r>
          <a:r>
            <a:rPr lang="tr-TR" sz="2200" b="1" i="0" u="sng" dirty="0" smtClean="0">
              <a:solidFill>
                <a:schemeClr val="tx1"/>
              </a:solidFill>
            </a:rPr>
            <a:t> in </a:t>
          </a:r>
          <a:r>
            <a:rPr lang="tr-TR" sz="2200" b="1" i="0" u="sng" dirty="0" err="1" smtClean="0">
              <a:solidFill>
                <a:schemeClr val="tx1"/>
              </a:solidFill>
            </a:rPr>
            <a:t>the</a:t>
          </a:r>
          <a:r>
            <a:rPr lang="tr-TR" sz="2200" b="1" i="0" u="sng" dirty="0" smtClean="0">
              <a:solidFill>
                <a:schemeClr val="tx1"/>
              </a:solidFill>
            </a:rPr>
            <a:t> </a:t>
          </a:r>
          <a:r>
            <a:rPr lang="tr-TR" sz="2200" b="1" i="0" u="sng" dirty="0" err="1" smtClean="0">
              <a:solidFill>
                <a:schemeClr val="tx1"/>
              </a:solidFill>
            </a:rPr>
            <a:t>process</a:t>
          </a:r>
          <a:r>
            <a:rPr lang="tr-TR" sz="2200" b="1" i="0" u="sng" dirty="0" smtClean="0">
              <a:solidFill>
                <a:schemeClr val="tx1"/>
              </a:solidFill>
            </a:rPr>
            <a:t> of </a:t>
          </a:r>
          <a:r>
            <a:rPr lang="tr-TR" sz="2200" b="1" i="0" u="sng" dirty="0" err="1" smtClean="0">
              <a:solidFill>
                <a:schemeClr val="tx1"/>
              </a:solidFill>
            </a:rPr>
            <a:t>alingment</a:t>
          </a:r>
          <a:r>
            <a:rPr lang="tr-TR" sz="2200" b="1" i="0" u="sng" dirty="0" smtClean="0">
              <a:solidFill>
                <a:schemeClr val="tx1"/>
              </a:solidFill>
            </a:rPr>
            <a:t>. </a:t>
          </a:r>
          <a:endParaRPr lang="tr-TR" sz="2200" b="1" i="0" u="sng" dirty="0">
            <a:solidFill>
              <a:schemeClr val="tx1"/>
            </a:solidFill>
          </a:endParaRPr>
        </a:p>
      </dgm:t>
    </dgm:pt>
    <dgm:pt modelId="{EEBEE037-46F2-4DAC-BF50-DBB12164B22A}" type="parTrans" cxnId="{A2C526CF-7C15-4DCD-A96A-F2C59AA84586}">
      <dgm:prSet/>
      <dgm:spPr/>
      <dgm:t>
        <a:bodyPr/>
        <a:lstStyle/>
        <a:p>
          <a:endParaRPr lang="tr-TR" sz="2200"/>
        </a:p>
      </dgm:t>
    </dgm:pt>
    <dgm:pt modelId="{86895C1E-CD60-4830-A38B-79928421B538}" type="sibTrans" cxnId="{A2C526CF-7C15-4DCD-A96A-F2C59AA84586}">
      <dgm:prSet/>
      <dgm:spPr/>
      <dgm:t>
        <a:bodyPr/>
        <a:lstStyle/>
        <a:p>
          <a:endParaRPr lang="tr-TR" sz="2200"/>
        </a:p>
      </dgm:t>
    </dgm:pt>
    <dgm:pt modelId="{307450F3-48BB-4FAA-9E74-BB439F0731B3}" type="pres">
      <dgm:prSet presAssocID="{F5C56A22-2002-48BC-BC96-ABD6A0E64AC3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tr-TR"/>
        </a:p>
      </dgm:t>
    </dgm:pt>
    <dgm:pt modelId="{16AB445E-A24C-4044-A322-BA418A3802B0}" type="pres">
      <dgm:prSet presAssocID="{F5C56A22-2002-48BC-BC96-ABD6A0E64AC3}" presName="arrow" presStyleLbl="bgShp" presStyleIdx="0" presStyleCnt="1"/>
      <dgm:spPr/>
    </dgm:pt>
    <dgm:pt modelId="{0E3E9EE1-A91D-44CE-85B3-E84F003D96AD}" type="pres">
      <dgm:prSet presAssocID="{F5C56A22-2002-48BC-BC96-ABD6A0E64AC3}" presName="linearProcess" presStyleCnt="0"/>
      <dgm:spPr/>
    </dgm:pt>
    <dgm:pt modelId="{6542C926-1306-43E8-84B2-F9381C3D6AB8}" type="pres">
      <dgm:prSet presAssocID="{A411CB0D-1712-435E-A83F-1B28ADDAF60A}" presName="textNode" presStyleLbl="node1" presStyleIdx="0" presStyleCnt="3" custScaleX="131144" custScaleY="250000" custLinFactNeighborX="21009" custLinFactNeighborY="-1259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0B89E14B-D04E-44A0-AF78-CD69A3709549}" type="pres">
      <dgm:prSet presAssocID="{0C31A7E8-9D69-460D-9D51-5DABA41AA6F5}" presName="sibTrans" presStyleCnt="0"/>
      <dgm:spPr/>
    </dgm:pt>
    <dgm:pt modelId="{56399277-E227-4F31-A41A-6E4C9444515E}" type="pres">
      <dgm:prSet presAssocID="{160B7B48-D8E6-44A7-850B-810663EAE0FE}" presName="textNode" presStyleLbl="node1" presStyleIdx="1" presStyleCnt="3" custScaleX="116054" custScaleY="250000" custLinFactNeighborX="8888" custLinFactNeighborY="-4227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7691D246-75CF-461E-B28F-3B4D4B87B55B}" type="pres">
      <dgm:prSet presAssocID="{A44D7BEE-1B2D-44DD-ABCD-932941D29055}" presName="sibTrans" presStyleCnt="0"/>
      <dgm:spPr/>
    </dgm:pt>
    <dgm:pt modelId="{0E071111-775F-43A0-BE63-35E907160E53}" type="pres">
      <dgm:prSet presAssocID="{2E9296B2-78CE-4992-95B4-2BA48329B81A}" presName="textNode" presStyleLbl="node1" presStyleIdx="2" presStyleCnt="3" custScaleX="133667" custScaleY="250000" custLinFactNeighborX="23150" custLinFactNeighborY="-10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</dgm:ptLst>
  <dgm:cxnLst>
    <dgm:cxn modelId="{A2C526CF-7C15-4DCD-A96A-F2C59AA84586}" srcId="{F5C56A22-2002-48BC-BC96-ABD6A0E64AC3}" destId="{2E9296B2-78CE-4992-95B4-2BA48329B81A}" srcOrd="2" destOrd="0" parTransId="{EEBEE037-46F2-4DAC-BF50-DBB12164B22A}" sibTransId="{86895C1E-CD60-4830-A38B-79928421B538}"/>
    <dgm:cxn modelId="{59BCD8B0-8042-4124-8DB7-F04AFF361ADC}" srcId="{F5C56A22-2002-48BC-BC96-ABD6A0E64AC3}" destId="{160B7B48-D8E6-44A7-850B-810663EAE0FE}" srcOrd="1" destOrd="0" parTransId="{6C701393-1359-4FE2-BB66-3AEFE8CA392B}" sibTransId="{A44D7BEE-1B2D-44DD-ABCD-932941D29055}"/>
    <dgm:cxn modelId="{66BD4B39-8AEE-4E67-A39C-2BA181ED7D7E}" type="presOf" srcId="{F5C56A22-2002-48BC-BC96-ABD6A0E64AC3}" destId="{307450F3-48BB-4FAA-9E74-BB439F0731B3}" srcOrd="0" destOrd="0" presId="urn:microsoft.com/office/officeart/2005/8/layout/hProcess9"/>
    <dgm:cxn modelId="{B5A64682-9571-4D4E-976E-D34E405C198A}" type="presOf" srcId="{160B7B48-D8E6-44A7-850B-810663EAE0FE}" destId="{56399277-E227-4F31-A41A-6E4C9444515E}" srcOrd="0" destOrd="0" presId="urn:microsoft.com/office/officeart/2005/8/layout/hProcess9"/>
    <dgm:cxn modelId="{246E068F-8480-46C3-ADEE-6FEEA20CEC10}" type="presOf" srcId="{2E9296B2-78CE-4992-95B4-2BA48329B81A}" destId="{0E071111-775F-43A0-BE63-35E907160E53}" srcOrd="0" destOrd="0" presId="urn:microsoft.com/office/officeart/2005/8/layout/hProcess9"/>
    <dgm:cxn modelId="{40363C7B-15D1-4DA4-B2C7-5050FA5D18EC}" srcId="{F5C56A22-2002-48BC-BC96-ABD6A0E64AC3}" destId="{A411CB0D-1712-435E-A83F-1B28ADDAF60A}" srcOrd="0" destOrd="0" parTransId="{AC60FDA1-23F4-4709-B95B-0F1AD8FA59DF}" sibTransId="{0C31A7E8-9D69-460D-9D51-5DABA41AA6F5}"/>
    <dgm:cxn modelId="{28C4D75C-92F2-4042-A2E5-6B94E7D028CE}" type="presOf" srcId="{A411CB0D-1712-435E-A83F-1B28ADDAF60A}" destId="{6542C926-1306-43E8-84B2-F9381C3D6AB8}" srcOrd="0" destOrd="0" presId="urn:microsoft.com/office/officeart/2005/8/layout/hProcess9"/>
    <dgm:cxn modelId="{3276F6CB-8428-4E07-8867-B4A38F641CBD}" type="presParOf" srcId="{307450F3-48BB-4FAA-9E74-BB439F0731B3}" destId="{16AB445E-A24C-4044-A322-BA418A3802B0}" srcOrd="0" destOrd="0" presId="urn:microsoft.com/office/officeart/2005/8/layout/hProcess9"/>
    <dgm:cxn modelId="{2CA6CB49-A13C-4B39-85C9-D6087CEEFBCE}" type="presParOf" srcId="{307450F3-48BB-4FAA-9E74-BB439F0731B3}" destId="{0E3E9EE1-A91D-44CE-85B3-E84F003D96AD}" srcOrd="1" destOrd="0" presId="urn:microsoft.com/office/officeart/2005/8/layout/hProcess9"/>
    <dgm:cxn modelId="{BC7368D9-387C-4A4D-9B80-00497B1B8622}" type="presParOf" srcId="{0E3E9EE1-A91D-44CE-85B3-E84F003D96AD}" destId="{6542C926-1306-43E8-84B2-F9381C3D6AB8}" srcOrd="0" destOrd="0" presId="urn:microsoft.com/office/officeart/2005/8/layout/hProcess9"/>
    <dgm:cxn modelId="{CE5A3453-B575-45FF-9958-7B44BBCEA46E}" type="presParOf" srcId="{0E3E9EE1-A91D-44CE-85B3-E84F003D96AD}" destId="{0B89E14B-D04E-44A0-AF78-CD69A3709549}" srcOrd="1" destOrd="0" presId="urn:microsoft.com/office/officeart/2005/8/layout/hProcess9"/>
    <dgm:cxn modelId="{C07F2069-28A7-4ED2-891A-FFEFE097A841}" type="presParOf" srcId="{0E3E9EE1-A91D-44CE-85B3-E84F003D96AD}" destId="{56399277-E227-4F31-A41A-6E4C9444515E}" srcOrd="2" destOrd="0" presId="urn:microsoft.com/office/officeart/2005/8/layout/hProcess9"/>
    <dgm:cxn modelId="{F9AC4B78-4E7C-4A41-9AF4-7676E82D6631}" type="presParOf" srcId="{0E3E9EE1-A91D-44CE-85B3-E84F003D96AD}" destId="{7691D246-75CF-461E-B28F-3B4D4B87B55B}" srcOrd="3" destOrd="0" presId="urn:microsoft.com/office/officeart/2005/8/layout/hProcess9"/>
    <dgm:cxn modelId="{D559D85A-98DA-4A51-AB5F-DEB18336A7AB}" type="presParOf" srcId="{0E3E9EE1-A91D-44CE-85B3-E84F003D96AD}" destId="{0E071111-775F-43A0-BE63-35E907160E53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2CEFEA4-4DE0-43D3-9AFA-1E5C5A35D73C}" type="doc">
      <dgm:prSet loTypeId="urn:microsoft.com/office/officeart/2005/8/layout/hierarchy2" loCatId="hierarchy" qsTypeId="urn:microsoft.com/office/officeart/2005/8/quickstyle/3d4" qsCatId="3D" csTypeId="urn:microsoft.com/office/officeart/2005/8/colors/colorful1#3" csCatId="colorful" phldr="1"/>
      <dgm:spPr/>
    </dgm:pt>
    <dgm:pt modelId="{DAC99BD0-E0CC-4639-9255-CE56B47C800E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tr-TR" b="1" i="0" u="none" strike="noStrike" cap="none" normalizeH="0" baseline="0" dirty="0" smtClean="0">
              <a:ln/>
              <a:effectLst/>
              <a:latin typeface="Times New Roman" pitchFamily="18" charset="0"/>
            </a:rPr>
            <a:t>PROCEDURES</a:t>
          </a:r>
          <a:endParaRPr kumimoji="1" lang="tr-TR" b="0" i="0" u="none" strike="noStrike" cap="none" normalizeH="0" baseline="0" dirty="0" smtClean="0">
            <a:ln/>
            <a:effectLst/>
            <a:latin typeface="Times New Roman" pitchFamily="18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1" lang="tr-TR" b="0" i="0" u="none" strike="noStrike" cap="none" normalizeH="0" baseline="0" dirty="0" smtClean="0">
            <a:ln/>
            <a:effectLst/>
            <a:latin typeface="Times New Roman" pitchFamily="18" charset="0"/>
          </a:endParaRPr>
        </a:p>
      </dgm:t>
    </dgm:pt>
    <dgm:pt modelId="{B48E7B17-2EDC-420A-A3DC-7FA14A060CC3}" type="parTrans" cxnId="{88021803-AC0E-4FAD-AAC7-B9788D27B1AA}">
      <dgm:prSet/>
      <dgm:spPr/>
      <dgm:t>
        <a:bodyPr/>
        <a:lstStyle/>
        <a:p>
          <a:endParaRPr lang="tr-TR"/>
        </a:p>
      </dgm:t>
    </dgm:pt>
    <dgm:pt modelId="{CAE27923-3ED0-4663-B551-D92F215542FC}" type="sibTrans" cxnId="{88021803-AC0E-4FAD-AAC7-B9788D27B1AA}">
      <dgm:prSet/>
      <dgm:spPr/>
      <dgm:t>
        <a:bodyPr/>
        <a:lstStyle/>
        <a:p>
          <a:endParaRPr lang="tr-TR"/>
        </a:p>
      </dgm:t>
    </dgm:pt>
    <dgm:pt modelId="{0658CE3E-81AB-41F0-B766-1EF7625DB20C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tr-TR" b="1" i="0" u="none" strike="noStrike" cap="none" normalizeH="0" baseline="0" dirty="0" smtClean="0">
              <a:ln/>
              <a:effectLst/>
              <a:latin typeface="Times New Roman" pitchFamily="18" charset="0"/>
            </a:rPr>
            <a:t>OPEN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tr-TR" b="1" i="0" u="none" strike="noStrike" cap="none" normalizeH="0" baseline="0" dirty="0" smtClean="0">
              <a:ln/>
              <a:effectLst/>
              <a:latin typeface="Times New Roman" pitchFamily="18" charset="0"/>
            </a:rPr>
            <a:t>PROCEDURE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1" lang="tr-TR" b="1" i="0" u="none" strike="noStrike" cap="none" normalizeH="0" baseline="0" dirty="0" smtClean="0">
            <a:ln/>
            <a:effectLst/>
            <a:latin typeface="Times New Roman" pitchFamily="18" charset="0"/>
          </a:endParaRPr>
        </a:p>
      </dgm:t>
    </dgm:pt>
    <dgm:pt modelId="{DAE83ACF-61D8-4B9C-A762-F865204EBDC7}" type="parTrans" cxnId="{4612CFF7-E86F-465C-ABB5-419E090420A2}">
      <dgm:prSet/>
      <dgm:spPr/>
      <dgm:t>
        <a:bodyPr/>
        <a:lstStyle/>
        <a:p>
          <a:endParaRPr lang="tr-TR"/>
        </a:p>
      </dgm:t>
    </dgm:pt>
    <dgm:pt modelId="{761796B3-2B8F-4E17-9B7E-91C10387583E}" type="sibTrans" cxnId="{4612CFF7-E86F-465C-ABB5-419E090420A2}">
      <dgm:prSet/>
      <dgm:spPr/>
      <dgm:t>
        <a:bodyPr/>
        <a:lstStyle/>
        <a:p>
          <a:endParaRPr lang="tr-TR"/>
        </a:p>
      </dgm:t>
    </dgm:pt>
    <dgm:pt modelId="{601C93A4-D095-4601-84C6-ABD549767358}">
      <dgm:prSet/>
      <dgm:spPr>
        <a:solidFill>
          <a:srgbClr val="0070C0"/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en-GB" b="0" i="0" u="none" strike="noStrike" cap="none" normalizeH="0" baseline="0" dirty="0" smtClean="0">
              <a:ln/>
              <a:effectLst/>
              <a:latin typeface="Times New Roman" pitchFamily="18" charset="0"/>
            </a:rPr>
            <a:t>All suppliers who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en-GB" b="0" i="0" u="none" strike="noStrike" cap="none" normalizeH="0" baseline="0" dirty="0" smtClean="0">
              <a:ln/>
              <a:effectLst/>
              <a:latin typeface="Times New Roman" pitchFamily="18" charset="0"/>
            </a:rPr>
            <a:t>respond to a contract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en-GB" b="0" i="0" u="none" strike="noStrike" cap="none" normalizeH="0" baseline="0" dirty="0" smtClean="0">
              <a:ln/>
              <a:effectLst/>
              <a:latin typeface="Times New Roman" pitchFamily="18" charset="0"/>
            </a:rPr>
            <a:t> notice may submit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en-GB" b="0" i="0" u="none" strike="noStrike" cap="none" normalizeH="0" baseline="0" dirty="0" smtClean="0">
              <a:ln/>
              <a:effectLst/>
              <a:latin typeface="Times New Roman" pitchFamily="18" charset="0"/>
            </a:rPr>
            <a:t> a tender</a:t>
          </a:r>
        </a:p>
      </dgm:t>
    </dgm:pt>
    <dgm:pt modelId="{FF73F6E8-3B32-4A9D-89B6-5F058C5F24C3}" type="parTrans" cxnId="{8297A2F0-5AEB-4400-B390-DD00406D625D}">
      <dgm:prSet/>
      <dgm:spPr/>
      <dgm:t>
        <a:bodyPr/>
        <a:lstStyle/>
        <a:p>
          <a:endParaRPr lang="tr-TR"/>
        </a:p>
      </dgm:t>
    </dgm:pt>
    <dgm:pt modelId="{B7881621-2BAA-4F33-AA0A-076CC108B958}" type="sibTrans" cxnId="{8297A2F0-5AEB-4400-B390-DD00406D625D}">
      <dgm:prSet/>
      <dgm:spPr/>
      <dgm:t>
        <a:bodyPr/>
        <a:lstStyle/>
        <a:p>
          <a:endParaRPr lang="tr-TR"/>
        </a:p>
      </dgm:t>
    </dgm:pt>
    <dgm:pt modelId="{0DEBA45C-1F6E-4C19-B10B-1E51987683EF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tr-TR" b="1" i="0" u="none" strike="noStrike" cap="none" normalizeH="0" baseline="0" smtClean="0">
              <a:ln/>
              <a:effectLst/>
              <a:latin typeface="Times New Roman" pitchFamily="18" charset="0"/>
            </a:rPr>
            <a:t>RESTRICTED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tr-TR" b="1" i="0" u="none" strike="noStrike" cap="none" normalizeH="0" baseline="0" smtClean="0">
              <a:ln/>
              <a:effectLst/>
              <a:latin typeface="Times New Roman" pitchFamily="18" charset="0"/>
            </a:rPr>
            <a:t>PROCEDURE</a:t>
          </a:r>
          <a:endParaRPr kumimoji="1" lang="tr-TR" b="1" i="0" u="none" strike="noStrike" cap="none" normalizeH="0" baseline="0" dirty="0" smtClean="0">
            <a:ln/>
            <a:effectLst/>
            <a:latin typeface="Times New Roman" pitchFamily="18" charset="0"/>
          </a:endParaRPr>
        </a:p>
      </dgm:t>
    </dgm:pt>
    <dgm:pt modelId="{ADAA2E28-D05C-4C1C-9CC7-4BDD412EA6A7}" type="parTrans" cxnId="{CAA0C681-1A95-469F-AB96-A0760CE22BD7}">
      <dgm:prSet/>
      <dgm:spPr/>
      <dgm:t>
        <a:bodyPr/>
        <a:lstStyle/>
        <a:p>
          <a:endParaRPr lang="tr-TR"/>
        </a:p>
      </dgm:t>
    </dgm:pt>
    <dgm:pt modelId="{47CC34ED-917F-4312-9333-8F7FE41D7B7E}" type="sibTrans" cxnId="{CAA0C681-1A95-469F-AB96-A0760CE22BD7}">
      <dgm:prSet/>
      <dgm:spPr/>
      <dgm:t>
        <a:bodyPr/>
        <a:lstStyle/>
        <a:p>
          <a:endParaRPr lang="tr-TR"/>
        </a:p>
      </dgm:t>
    </dgm:pt>
    <dgm:pt modelId="{FF1223E1-558A-4319-BD0C-9D0A295FA710}">
      <dgm:prSet/>
      <dgm:spPr>
        <a:solidFill>
          <a:srgbClr val="0070C0"/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en-GB" b="0" i="0" u="none" strike="noStrike" cap="none" normalizeH="0" baseline="0" dirty="0" smtClean="0">
              <a:ln/>
              <a:effectLst/>
              <a:latin typeface="Times New Roman" pitchFamily="18" charset="0"/>
            </a:rPr>
            <a:t>Only those suppliers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en-GB" b="0" i="0" u="none" strike="noStrike" cap="none" normalizeH="0" baseline="0" dirty="0" smtClean="0">
              <a:ln/>
              <a:effectLst/>
              <a:latin typeface="Times New Roman" pitchFamily="18" charset="0"/>
            </a:rPr>
            <a:t>who have been selected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en-GB" b="0" i="0" u="none" strike="noStrike" cap="none" normalizeH="0" baseline="0" dirty="0" smtClean="0">
              <a:ln/>
              <a:effectLst/>
              <a:latin typeface="Times New Roman" pitchFamily="18" charset="0"/>
            </a:rPr>
            <a:t>and invited following a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en-GB" b="0" i="0" u="none" strike="noStrike" cap="none" normalizeH="0" baseline="0" dirty="0" smtClean="0">
              <a:ln/>
              <a:effectLst/>
              <a:latin typeface="Times New Roman" pitchFamily="18" charset="0"/>
            </a:rPr>
            <a:t>pre-qualification procedure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en-GB" b="0" i="0" u="none" strike="noStrike" cap="none" normalizeH="0" baseline="0" dirty="0" smtClean="0">
              <a:ln/>
              <a:effectLst/>
              <a:latin typeface="Times New Roman" pitchFamily="18" charset="0"/>
            </a:rPr>
            <a:t>may submit tenders</a:t>
          </a:r>
        </a:p>
      </dgm:t>
    </dgm:pt>
    <dgm:pt modelId="{9ECEFFA7-AF66-4C96-8553-97E880B2D3DA}" type="parTrans" cxnId="{4F3DA305-20E8-4402-BA78-B842E1EF1E75}">
      <dgm:prSet/>
      <dgm:spPr/>
      <dgm:t>
        <a:bodyPr/>
        <a:lstStyle/>
        <a:p>
          <a:endParaRPr lang="tr-TR"/>
        </a:p>
      </dgm:t>
    </dgm:pt>
    <dgm:pt modelId="{B3B3F473-29D5-46FA-9097-AF4D6AF97060}" type="sibTrans" cxnId="{4F3DA305-20E8-4402-BA78-B842E1EF1E75}">
      <dgm:prSet/>
      <dgm:spPr/>
      <dgm:t>
        <a:bodyPr/>
        <a:lstStyle/>
        <a:p>
          <a:endParaRPr lang="tr-TR"/>
        </a:p>
      </dgm:t>
    </dgm:pt>
    <dgm:pt modelId="{D5238D2D-54C6-4F89-87F6-77C47211B414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1" lang="tr-TR" b="0" i="0" u="none" strike="noStrike" cap="none" normalizeH="0" baseline="0" smtClean="0">
            <a:ln/>
            <a:effectLst/>
            <a:latin typeface="Times New Roman" pitchFamily="18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tr-TR" b="1" i="0" u="none" strike="noStrike" cap="none" normalizeH="0" baseline="0" smtClean="0">
              <a:ln/>
              <a:effectLst/>
              <a:latin typeface="Times New Roman" pitchFamily="18" charset="0"/>
            </a:rPr>
            <a:t>NEGOTIATED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tr-TR" b="1" i="0" u="none" strike="noStrike" cap="none" normalizeH="0" baseline="0" smtClean="0">
              <a:ln/>
              <a:effectLst/>
              <a:latin typeface="Times New Roman" pitchFamily="18" charset="0"/>
            </a:rPr>
            <a:t>PROCEDURE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1" lang="tr-TR" b="0" i="0" u="none" strike="noStrike" cap="none" normalizeH="0" baseline="0" dirty="0" smtClean="0">
            <a:ln/>
            <a:effectLst/>
            <a:latin typeface="Times New Roman" pitchFamily="18" charset="0"/>
          </a:endParaRPr>
        </a:p>
      </dgm:t>
    </dgm:pt>
    <dgm:pt modelId="{9378343D-2B09-411C-A680-13F6417381A5}" type="parTrans" cxnId="{69685D51-1519-4FDA-9A89-0AFEC3E335A5}">
      <dgm:prSet/>
      <dgm:spPr/>
      <dgm:t>
        <a:bodyPr/>
        <a:lstStyle/>
        <a:p>
          <a:endParaRPr lang="tr-TR"/>
        </a:p>
      </dgm:t>
    </dgm:pt>
    <dgm:pt modelId="{4AE12CEF-F399-4D9A-952A-7F7C72064541}" type="sibTrans" cxnId="{69685D51-1519-4FDA-9A89-0AFEC3E335A5}">
      <dgm:prSet/>
      <dgm:spPr/>
      <dgm:t>
        <a:bodyPr/>
        <a:lstStyle/>
        <a:p>
          <a:endParaRPr lang="tr-TR"/>
        </a:p>
      </dgm:t>
    </dgm:pt>
    <dgm:pt modelId="{110A3287-4B63-4F18-93A5-45905DDD11A8}">
      <dgm:prSet/>
      <dgm:spPr>
        <a:solidFill>
          <a:srgbClr val="0070C0"/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tr-TR" b="0" i="0" u="none" strike="noStrike" cap="none" normalizeH="0" baseline="0" noProof="0" dirty="0" smtClean="0">
              <a:ln/>
              <a:effectLst/>
              <a:latin typeface="Times New Roman" pitchFamily="18" charset="0"/>
            </a:rPr>
            <a:t>1) </a:t>
          </a:r>
          <a:r>
            <a:rPr kumimoji="1" lang="en-US" b="0" i="0" u="none" strike="noStrike" cap="none" normalizeH="0" baseline="0" noProof="0" dirty="0" smtClean="0">
              <a:ln/>
              <a:effectLst/>
              <a:latin typeface="Times New Roman" pitchFamily="18" charset="0"/>
            </a:rPr>
            <a:t>With publication of a contract notice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en-US" b="0" i="0" u="none" strike="noStrike" cap="none" normalizeH="0" baseline="0" noProof="0" dirty="0" smtClean="0">
              <a:ln/>
              <a:effectLst/>
              <a:latin typeface="Times New Roman" pitchFamily="18" charset="0"/>
            </a:rPr>
            <a:t>2) Without publication of a contract notice</a:t>
          </a:r>
          <a:endParaRPr kumimoji="1" lang="en-GB" b="0" i="0" u="none" strike="noStrike" cap="none" normalizeH="0" baseline="0" dirty="0" smtClean="0">
            <a:ln/>
            <a:effectLst/>
            <a:latin typeface="Times New Roman" pitchFamily="18" charset="0"/>
          </a:endParaRPr>
        </a:p>
      </dgm:t>
    </dgm:pt>
    <dgm:pt modelId="{BDDCD2CB-CF24-4D7D-B330-5E432E731759}" type="parTrans" cxnId="{2A27C450-120C-494D-A6E0-96A6138E32BE}">
      <dgm:prSet/>
      <dgm:spPr/>
      <dgm:t>
        <a:bodyPr/>
        <a:lstStyle/>
        <a:p>
          <a:endParaRPr lang="tr-TR"/>
        </a:p>
      </dgm:t>
    </dgm:pt>
    <dgm:pt modelId="{A1F067FF-865A-4428-BB2D-42F4DC2E9F54}" type="sibTrans" cxnId="{2A27C450-120C-494D-A6E0-96A6138E32BE}">
      <dgm:prSet/>
      <dgm:spPr/>
      <dgm:t>
        <a:bodyPr/>
        <a:lstStyle/>
        <a:p>
          <a:endParaRPr lang="tr-TR"/>
        </a:p>
      </dgm:t>
    </dgm:pt>
    <dgm:pt modelId="{CA9FDAE0-88BB-4256-AC54-4A3610259457}" type="pres">
      <dgm:prSet presAssocID="{02CEFEA4-4DE0-43D3-9AFA-1E5C5A35D73C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4FCBE98B-AE2E-4801-AB08-D444BBCFB914}" type="pres">
      <dgm:prSet presAssocID="{DAC99BD0-E0CC-4639-9255-CE56B47C800E}" presName="root1" presStyleCnt="0"/>
      <dgm:spPr/>
    </dgm:pt>
    <dgm:pt modelId="{7E816A5E-3952-44CE-BACA-9AD50A1F625F}" type="pres">
      <dgm:prSet presAssocID="{DAC99BD0-E0CC-4639-9255-CE56B47C800E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tr-TR"/>
        </a:p>
      </dgm:t>
    </dgm:pt>
    <dgm:pt modelId="{2CDE8AAC-EE80-4A8D-B227-E11947FA58A8}" type="pres">
      <dgm:prSet presAssocID="{DAC99BD0-E0CC-4639-9255-CE56B47C800E}" presName="level2hierChild" presStyleCnt="0"/>
      <dgm:spPr/>
    </dgm:pt>
    <dgm:pt modelId="{604C161A-5904-47B9-A6C6-036BCB2A3555}" type="pres">
      <dgm:prSet presAssocID="{DAE83ACF-61D8-4B9C-A762-F865204EBDC7}" presName="conn2-1" presStyleLbl="parChTrans1D2" presStyleIdx="0" presStyleCnt="3"/>
      <dgm:spPr/>
      <dgm:t>
        <a:bodyPr/>
        <a:lstStyle/>
        <a:p>
          <a:endParaRPr lang="tr-TR"/>
        </a:p>
      </dgm:t>
    </dgm:pt>
    <dgm:pt modelId="{6E17873C-3BEA-46E5-A7DA-CA8CB3314F37}" type="pres">
      <dgm:prSet presAssocID="{DAE83ACF-61D8-4B9C-A762-F865204EBDC7}" presName="connTx" presStyleLbl="parChTrans1D2" presStyleIdx="0" presStyleCnt="3"/>
      <dgm:spPr/>
      <dgm:t>
        <a:bodyPr/>
        <a:lstStyle/>
        <a:p>
          <a:endParaRPr lang="tr-TR"/>
        </a:p>
      </dgm:t>
    </dgm:pt>
    <dgm:pt modelId="{0A9E4E86-8286-49DD-BB8F-24C3135BBF97}" type="pres">
      <dgm:prSet presAssocID="{0658CE3E-81AB-41F0-B766-1EF7625DB20C}" presName="root2" presStyleCnt="0"/>
      <dgm:spPr/>
    </dgm:pt>
    <dgm:pt modelId="{26120A53-EA38-432B-A958-9C74791D2097}" type="pres">
      <dgm:prSet presAssocID="{0658CE3E-81AB-41F0-B766-1EF7625DB20C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tr-TR"/>
        </a:p>
      </dgm:t>
    </dgm:pt>
    <dgm:pt modelId="{159EBFDD-4332-426F-BDAC-A487C3301DF6}" type="pres">
      <dgm:prSet presAssocID="{0658CE3E-81AB-41F0-B766-1EF7625DB20C}" presName="level3hierChild" presStyleCnt="0"/>
      <dgm:spPr/>
    </dgm:pt>
    <dgm:pt modelId="{960C285D-C7D0-4DC8-B185-A3F5915E4359}" type="pres">
      <dgm:prSet presAssocID="{FF73F6E8-3B32-4A9D-89B6-5F058C5F24C3}" presName="conn2-1" presStyleLbl="parChTrans1D3" presStyleIdx="0" presStyleCnt="3"/>
      <dgm:spPr/>
      <dgm:t>
        <a:bodyPr/>
        <a:lstStyle/>
        <a:p>
          <a:endParaRPr lang="tr-TR"/>
        </a:p>
      </dgm:t>
    </dgm:pt>
    <dgm:pt modelId="{A8B4CEE8-C290-47DA-A4F6-2DDA159F2D3A}" type="pres">
      <dgm:prSet presAssocID="{FF73F6E8-3B32-4A9D-89B6-5F058C5F24C3}" presName="connTx" presStyleLbl="parChTrans1D3" presStyleIdx="0" presStyleCnt="3"/>
      <dgm:spPr/>
      <dgm:t>
        <a:bodyPr/>
        <a:lstStyle/>
        <a:p>
          <a:endParaRPr lang="tr-TR"/>
        </a:p>
      </dgm:t>
    </dgm:pt>
    <dgm:pt modelId="{437DBF3B-228B-405E-8953-5E5784EEC440}" type="pres">
      <dgm:prSet presAssocID="{601C93A4-D095-4601-84C6-ABD549767358}" presName="root2" presStyleCnt="0"/>
      <dgm:spPr/>
    </dgm:pt>
    <dgm:pt modelId="{A7CF58EA-D086-4CC7-8586-175AB569C2AB}" type="pres">
      <dgm:prSet presAssocID="{601C93A4-D095-4601-84C6-ABD549767358}" presName="LevelTwoTextNode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tr-TR"/>
        </a:p>
      </dgm:t>
    </dgm:pt>
    <dgm:pt modelId="{7DCB5E7E-40AB-4BFF-B1B0-BADCEAF694D1}" type="pres">
      <dgm:prSet presAssocID="{601C93A4-D095-4601-84C6-ABD549767358}" presName="level3hierChild" presStyleCnt="0"/>
      <dgm:spPr/>
    </dgm:pt>
    <dgm:pt modelId="{6CDAD929-2AF5-4C34-892F-FEB5DC2282DE}" type="pres">
      <dgm:prSet presAssocID="{ADAA2E28-D05C-4C1C-9CC7-4BDD412EA6A7}" presName="conn2-1" presStyleLbl="parChTrans1D2" presStyleIdx="1" presStyleCnt="3"/>
      <dgm:spPr/>
      <dgm:t>
        <a:bodyPr/>
        <a:lstStyle/>
        <a:p>
          <a:endParaRPr lang="tr-TR"/>
        </a:p>
      </dgm:t>
    </dgm:pt>
    <dgm:pt modelId="{B2A7D2B7-B792-4EEF-86FC-2E742A1E49ED}" type="pres">
      <dgm:prSet presAssocID="{ADAA2E28-D05C-4C1C-9CC7-4BDD412EA6A7}" presName="connTx" presStyleLbl="parChTrans1D2" presStyleIdx="1" presStyleCnt="3"/>
      <dgm:spPr/>
      <dgm:t>
        <a:bodyPr/>
        <a:lstStyle/>
        <a:p>
          <a:endParaRPr lang="tr-TR"/>
        </a:p>
      </dgm:t>
    </dgm:pt>
    <dgm:pt modelId="{7D4B8CEE-8FBE-4E59-9D19-EF090845605A}" type="pres">
      <dgm:prSet presAssocID="{0DEBA45C-1F6E-4C19-B10B-1E51987683EF}" presName="root2" presStyleCnt="0"/>
      <dgm:spPr/>
    </dgm:pt>
    <dgm:pt modelId="{E8B8D67A-E783-4FDE-9BBE-FEA1A4B91A50}" type="pres">
      <dgm:prSet presAssocID="{0DEBA45C-1F6E-4C19-B10B-1E51987683EF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tr-TR"/>
        </a:p>
      </dgm:t>
    </dgm:pt>
    <dgm:pt modelId="{7FE13A96-C2BB-41A9-BCE9-0518ACA4ADCF}" type="pres">
      <dgm:prSet presAssocID="{0DEBA45C-1F6E-4C19-B10B-1E51987683EF}" presName="level3hierChild" presStyleCnt="0"/>
      <dgm:spPr/>
    </dgm:pt>
    <dgm:pt modelId="{0BD8D0C8-512A-4158-8125-056B91393690}" type="pres">
      <dgm:prSet presAssocID="{9ECEFFA7-AF66-4C96-8553-97E880B2D3DA}" presName="conn2-1" presStyleLbl="parChTrans1D3" presStyleIdx="1" presStyleCnt="3"/>
      <dgm:spPr/>
      <dgm:t>
        <a:bodyPr/>
        <a:lstStyle/>
        <a:p>
          <a:endParaRPr lang="tr-TR"/>
        </a:p>
      </dgm:t>
    </dgm:pt>
    <dgm:pt modelId="{493716C4-C850-41CB-8ED5-090752909EF7}" type="pres">
      <dgm:prSet presAssocID="{9ECEFFA7-AF66-4C96-8553-97E880B2D3DA}" presName="connTx" presStyleLbl="parChTrans1D3" presStyleIdx="1" presStyleCnt="3"/>
      <dgm:spPr/>
      <dgm:t>
        <a:bodyPr/>
        <a:lstStyle/>
        <a:p>
          <a:endParaRPr lang="tr-TR"/>
        </a:p>
      </dgm:t>
    </dgm:pt>
    <dgm:pt modelId="{638779D9-EC22-42BB-B4A3-99B71D6505FB}" type="pres">
      <dgm:prSet presAssocID="{FF1223E1-558A-4319-BD0C-9D0A295FA710}" presName="root2" presStyleCnt="0"/>
      <dgm:spPr/>
    </dgm:pt>
    <dgm:pt modelId="{D7EF830C-1A3D-4CAA-97CA-F7E55DE91398}" type="pres">
      <dgm:prSet presAssocID="{FF1223E1-558A-4319-BD0C-9D0A295FA710}" presName="LevelTwoTextNode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tr-TR"/>
        </a:p>
      </dgm:t>
    </dgm:pt>
    <dgm:pt modelId="{75AA4A2C-5859-482B-AF94-019EE21CF768}" type="pres">
      <dgm:prSet presAssocID="{FF1223E1-558A-4319-BD0C-9D0A295FA710}" presName="level3hierChild" presStyleCnt="0"/>
      <dgm:spPr/>
    </dgm:pt>
    <dgm:pt modelId="{6D7DAC18-551F-4F4B-8CA5-4070C8A1D6EE}" type="pres">
      <dgm:prSet presAssocID="{9378343D-2B09-411C-A680-13F6417381A5}" presName="conn2-1" presStyleLbl="parChTrans1D2" presStyleIdx="2" presStyleCnt="3"/>
      <dgm:spPr/>
      <dgm:t>
        <a:bodyPr/>
        <a:lstStyle/>
        <a:p>
          <a:endParaRPr lang="tr-TR"/>
        </a:p>
      </dgm:t>
    </dgm:pt>
    <dgm:pt modelId="{26363542-FB73-4C2F-8C4E-CF4AB9EF1116}" type="pres">
      <dgm:prSet presAssocID="{9378343D-2B09-411C-A680-13F6417381A5}" presName="connTx" presStyleLbl="parChTrans1D2" presStyleIdx="2" presStyleCnt="3"/>
      <dgm:spPr/>
      <dgm:t>
        <a:bodyPr/>
        <a:lstStyle/>
        <a:p>
          <a:endParaRPr lang="tr-TR"/>
        </a:p>
      </dgm:t>
    </dgm:pt>
    <dgm:pt modelId="{8056B139-A299-4C95-8F99-9EDEA32D2659}" type="pres">
      <dgm:prSet presAssocID="{D5238D2D-54C6-4F89-87F6-77C47211B414}" presName="root2" presStyleCnt="0"/>
      <dgm:spPr/>
    </dgm:pt>
    <dgm:pt modelId="{B5F7A594-0F77-4562-8EFE-3B7C736B89DB}" type="pres">
      <dgm:prSet presAssocID="{D5238D2D-54C6-4F89-87F6-77C47211B414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tr-TR"/>
        </a:p>
      </dgm:t>
    </dgm:pt>
    <dgm:pt modelId="{C3B5AB29-6EC1-4150-903F-3ED8F345C3AD}" type="pres">
      <dgm:prSet presAssocID="{D5238D2D-54C6-4F89-87F6-77C47211B414}" presName="level3hierChild" presStyleCnt="0"/>
      <dgm:spPr/>
    </dgm:pt>
    <dgm:pt modelId="{38CC3B2D-434D-4FF7-A8B7-3788B4506413}" type="pres">
      <dgm:prSet presAssocID="{BDDCD2CB-CF24-4D7D-B330-5E432E731759}" presName="conn2-1" presStyleLbl="parChTrans1D3" presStyleIdx="2" presStyleCnt="3"/>
      <dgm:spPr/>
      <dgm:t>
        <a:bodyPr/>
        <a:lstStyle/>
        <a:p>
          <a:endParaRPr lang="tr-TR"/>
        </a:p>
      </dgm:t>
    </dgm:pt>
    <dgm:pt modelId="{5451F7D8-F1EB-41AC-99FD-A22DDC2B1356}" type="pres">
      <dgm:prSet presAssocID="{BDDCD2CB-CF24-4D7D-B330-5E432E731759}" presName="connTx" presStyleLbl="parChTrans1D3" presStyleIdx="2" presStyleCnt="3"/>
      <dgm:spPr/>
      <dgm:t>
        <a:bodyPr/>
        <a:lstStyle/>
        <a:p>
          <a:endParaRPr lang="tr-TR"/>
        </a:p>
      </dgm:t>
    </dgm:pt>
    <dgm:pt modelId="{4AF214E7-B85A-4810-9BE5-3018779C53EC}" type="pres">
      <dgm:prSet presAssocID="{110A3287-4B63-4F18-93A5-45905DDD11A8}" presName="root2" presStyleCnt="0"/>
      <dgm:spPr/>
    </dgm:pt>
    <dgm:pt modelId="{8464D8DE-7D84-4791-AF7F-E1849E5E47FD}" type="pres">
      <dgm:prSet presAssocID="{110A3287-4B63-4F18-93A5-45905DDD11A8}" presName="LevelTwoTextNode" presStyleLbl="node3" presStyleIdx="2" presStyleCnt="3" custLinFactNeighborX="3468" custLinFactNeighborY="-1605">
        <dgm:presLayoutVars>
          <dgm:chPref val="3"/>
        </dgm:presLayoutVars>
      </dgm:prSet>
      <dgm:spPr/>
      <dgm:t>
        <a:bodyPr/>
        <a:lstStyle/>
        <a:p>
          <a:endParaRPr lang="tr-TR"/>
        </a:p>
      </dgm:t>
    </dgm:pt>
    <dgm:pt modelId="{5858F188-955D-4B39-AAC0-2294586CD2E1}" type="pres">
      <dgm:prSet presAssocID="{110A3287-4B63-4F18-93A5-45905DDD11A8}" presName="level3hierChild" presStyleCnt="0"/>
      <dgm:spPr/>
    </dgm:pt>
  </dgm:ptLst>
  <dgm:cxnLst>
    <dgm:cxn modelId="{F6836CDC-EC83-4CC6-BE37-F9411633D921}" type="presOf" srcId="{9ECEFFA7-AF66-4C96-8553-97E880B2D3DA}" destId="{0BD8D0C8-512A-4158-8125-056B91393690}" srcOrd="0" destOrd="0" presId="urn:microsoft.com/office/officeart/2005/8/layout/hierarchy2"/>
    <dgm:cxn modelId="{8297A2F0-5AEB-4400-B390-DD00406D625D}" srcId="{0658CE3E-81AB-41F0-B766-1EF7625DB20C}" destId="{601C93A4-D095-4601-84C6-ABD549767358}" srcOrd="0" destOrd="0" parTransId="{FF73F6E8-3B32-4A9D-89B6-5F058C5F24C3}" sibTransId="{B7881621-2BAA-4F33-AA0A-076CC108B958}"/>
    <dgm:cxn modelId="{4BAF7644-1C04-488F-A309-45C20F36672D}" type="presOf" srcId="{0658CE3E-81AB-41F0-B766-1EF7625DB20C}" destId="{26120A53-EA38-432B-A958-9C74791D2097}" srcOrd="0" destOrd="0" presId="urn:microsoft.com/office/officeart/2005/8/layout/hierarchy2"/>
    <dgm:cxn modelId="{6EF5ABA5-45A6-4935-BA6B-5BE945B0F700}" type="presOf" srcId="{9ECEFFA7-AF66-4C96-8553-97E880B2D3DA}" destId="{493716C4-C850-41CB-8ED5-090752909EF7}" srcOrd="1" destOrd="0" presId="urn:microsoft.com/office/officeart/2005/8/layout/hierarchy2"/>
    <dgm:cxn modelId="{CCB99184-D304-4D90-82D6-5923B3C59908}" type="presOf" srcId="{DAE83ACF-61D8-4B9C-A762-F865204EBDC7}" destId="{6E17873C-3BEA-46E5-A7DA-CA8CB3314F37}" srcOrd="1" destOrd="0" presId="urn:microsoft.com/office/officeart/2005/8/layout/hierarchy2"/>
    <dgm:cxn modelId="{B6FB3D88-527F-4561-8B16-9887E2A20273}" type="presOf" srcId="{ADAA2E28-D05C-4C1C-9CC7-4BDD412EA6A7}" destId="{B2A7D2B7-B792-4EEF-86FC-2E742A1E49ED}" srcOrd="1" destOrd="0" presId="urn:microsoft.com/office/officeart/2005/8/layout/hierarchy2"/>
    <dgm:cxn modelId="{D182D3DF-9FD1-4DCA-BF1F-B0EF4CE06415}" type="presOf" srcId="{110A3287-4B63-4F18-93A5-45905DDD11A8}" destId="{8464D8DE-7D84-4791-AF7F-E1849E5E47FD}" srcOrd="0" destOrd="0" presId="urn:microsoft.com/office/officeart/2005/8/layout/hierarchy2"/>
    <dgm:cxn modelId="{CB795A83-EC68-4F01-886A-2BA12819D099}" type="presOf" srcId="{BDDCD2CB-CF24-4D7D-B330-5E432E731759}" destId="{5451F7D8-F1EB-41AC-99FD-A22DDC2B1356}" srcOrd="1" destOrd="0" presId="urn:microsoft.com/office/officeart/2005/8/layout/hierarchy2"/>
    <dgm:cxn modelId="{5C5EB71F-EC7E-408F-922E-28E36BA4C7F7}" type="presOf" srcId="{FF1223E1-558A-4319-BD0C-9D0A295FA710}" destId="{D7EF830C-1A3D-4CAA-97CA-F7E55DE91398}" srcOrd="0" destOrd="0" presId="urn:microsoft.com/office/officeart/2005/8/layout/hierarchy2"/>
    <dgm:cxn modelId="{FA3EED4B-BB44-4794-9288-FEA5562E87AA}" type="presOf" srcId="{601C93A4-D095-4601-84C6-ABD549767358}" destId="{A7CF58EA-D086-4CC7-8586-175AB569C2AB}" srcOrd="0" destOrd="0" presId="urn:microsoft.com/office/officeart/2005/8/layout/hierarchy2"/>
    <dgm:cxn modelId="{CAA0C681-1A95-469F-AB96-A0760CE22BD7}" srcId="{DAC99BD0-E0CC-4639-9255-CE56B47C800E}" destId="{0DEBA45C-1F6E-4C19-B10B-1E51987683EF}" srcOrd="1" destOrd="0" parTransId="{ADAA2E28-D05C-4C1C-9CC7-4BDD412EA6A7}" sibTransId="{47CC34ED-917F-4312-9333-8F7FE41D7B7E}"/>
    <dgm:cxn modelId="{3603381B-98FD-49F6-90B4-0553EC0A6A92}" type="presOf" srcId="{D5238D2D-54C6-4F89-87F6-77C47211B414}" destId="{B5F7A594-0F77-4562-8EFE-3B7C736B89DB}" srcOrd="0" destOrd="0" presId="urn:microsoft.com/office/officeart/2005/8/layout/hierarchy2"/>
    <dgm:cxn modelId="{7442C033-B33F-44FD-B067-FD27AF95917D}" type="presOf" srcId="{FF73F6E8-3B32-4A9D-89B6-5F058C5F24C3}" destId="{960C285D-C7D0-4DC8-B185-A3F5915E4359}" srcOrd="0" destOrd="0" presId="urn:microsoft.com/office/officeart/2005/8/layout/hierarchy2"/>
    <dgm:cxn modelId="{B961D20E-F25C-434A-A4C7-4D6F35FF32FE}" type="presOf" srcId="{ADAA2E28-D05C-4C1C-9CC7-4BDD412EA6A7}" destId="{6CDAD929-2AF5-4C34-892F-FEB5DC2282DE}" srcOrd="0" destOrd="0" presId="urn:microsoft.com/office/officeart/2005/8/layout/hierarchy2"/>
    <dgm:cxn modelId="{69685D51-1519-4FDA-9A89-0AFEC3E335A5}" srcId="{DAC99BD0-E0CC-4639-9255-CE56B47C800E}" destId="{D5238D2D-54C6-4F89-87F6-77C47211B414}" srcOrd="2" destOrd="0" parTransId="{9378343D-2B09-411C-A680-13F6417381A5}" sibTransId="{4AE12CEF-F399-4D9A-952A-7F7C72064541}"/>
    <dgm:cxn modelId="{86D47255-EC85-4D86-A859-453B461CB2EB}" type="presOf" srcId="{0DEBA45C-1F6E-4C19-B10B-1E51987683EF}" destId="{E8B8D67A-E783-4FDE-9BBE-FEA1A4B91A50}" srcOrd="0" destOrd="0" presId="urn:microsoft.com/office/officeart/2005/8/layout/hierarchy2"/>
    <dgm:cxn modelId="{25705131-89C0-4118-AA0D-994B62CDAA90}" type="presOf" srcId="{DAC99BD0-E0CC-4639-9255-CE56B47C800E}" destId="{7E816A5E-3952-44CE-BACA-9AD50A1F625F}" srcOrd="0" destOrd="0" presId="urn:microsoft.com/office/officeart/2005/8/layout/hierarchy2"/>
    <dgm:cxn modelId="{88021803-AC0E-4FAD-AAC7-B9788D27B1AA}" srcId="{02CEFEA4-4DE0-43D3-9AFA-1E5C5A35D73C}" destId="{DAC99BD0-E0CC-4639-9255-CE56B47C800E}" srcOrd="0" destOrd="0" parTransId="{B48E7B17-2EDC-420A-A3DC-7FA14A060CC3}" sibTransId="{CAE27923-3ED0-4663-B551-D92F215542FC}"/>
    <dgm:cxn modelId="{2A27C450-120C-494D-A6E0-96A6138E32BE}" srcId="{D5238D2D-54C6-4F89-87F6-77C47211B414}" destId="{110A3287-4B63-4F18-93A5-45905DDD11A8}" srcOrd="0" destOrd="0" parTransId="{BDDCD2CB-CF24-4D7D-B330-5E432E731759}" sibTransId="{A1F067FF-865A-4428-BB2D-42F4DC2E9F54}"/>
    <dgm:cxn modelId="{4612CFF7-E86F-465C-ABB5-419E090420A2}" srcId="{DAC99BD0-E0CC-4639-9255-CE56B47C800E}" destId="{0658CE3E-81AB-41F0-B766-1EF7625DB20C}" srcOrd="0" destOrd="0" parTransId="{DAE83ACF-61D8-4B9C-A762-F865204EBDC7}" sibTransId="{761796B3-2B8F-4E17-9B7E-91C10387583E}"/>
    <dgm:cxn modelId="{A8882B37-B787-4D34-89F8-1D80A8929C1E}" type="presOf" srcId="{DAE83ACF-61D8-4B9C-A762-F865204EBDC7}" destId="{604C161A-5904-47B9-A6C6-036BCB2A3555}" srcOrd="0" destOrd="0" presId="urn:microsoft.com/office/officeart/2005/8/layout/hierarchy2"/>
    <dgm:cxn modelId="{C52A564B-6452-443C-93C2-C64C34DEA6DD}" type="presOf" srcId="{FF73F6E8-3B32-4A9D-89B6-5F058C5F24C3}" destId="{A8B4CEE8-C290-47DA-A4F6-2DDA159F2D3A}" srcOrd="1" destOrd="0" presId="urn:microsoft.com/office/officeart/2005/8/layout/hierarchy2"/>
    <dgm:cxn modelId="{445DF548-35FF-4795-8D6F-1306524A45EA}" type="presOf" srcId="{02CEFEA4-4DE0-43D3-9AFA-1E5C5A35D73C}" destId="{CA9FDAE0-88BB-4256-AC54-4A3610259457}" srcOrd="0" destOrd="0" presId="urn:microsoft.com/office/officeart/2005/8/layout/hierarchy2"/>
    <dgm:cxn modelId="{5636D0F0-7467-4F9F-AC7A-F2DADFFFE5FA}" type="presOf" srcId="{9378343D-2B09-411C-A680-13F6417381A5}" destId="{6D7DAC18-551F-4F4B-8CA5-4070C8A1D6EE}" srcOrd="0" destOrd="0" presId="urn:microsoft.com/office/officeart/2005/8/layout/hierarchy2"/>
    <dgm:cxn modelId="{4F3DA305-20E8-4402-BA78-B842E1EF1E75}" srcId="{0DEBA45C-1F6E-4C19-B10B-1E51987683EF}" destId="{FF1223E1-558A-4319-BD0C-9D0A295FA710}" srcOrd="0" destOrd="0" parTransId="{9ECEFFA7-AF66-4C96-8553-97E880B2D3DA}" sibTransId="{B3B3F473-29D5-46FA-9097-AF4D6AF97060}"/>
    <dgm:cxn modelId="{D23F2678-C910-4069-B4DF-CA8D1C89194C}" type="presOf" srcId="{BDDCD2CB-CF24-4D7D-B330-5E432E731759}" destId="{38CC3B2D-434D-4FF7-A8B7-3788B4506413}" srcOrd="0" destOrd="0" presId="urn:microsoft.com/office/officeart/2005/8/layout/hierarchy2"/>
    <dgm:cxn modelId="{03F56472-5E4D-416E-999B-3A7FAAC36953}" type="presOf" srcId="{9378343D-2B09-411C-A680-13F6417381A5}" destId="{26363542-FB73-4C2F-8C4E-CF4AB9EF1116}" srcOrd="1" destOrd="0" presId="urn:microsoft.com/office/officeart/2005/8/layout/hierarchy2"/>
    <dgm:cxn modelId="{26AE70C1-618D-47A7-94FA-30865EFB5E17}" type="presParOf" srcId="{CA9FDAE0-88BB-4256-AC54-4A3610259457}" destId="{4FCBE98B-AE2E-4801-AB08-D444BBCFB914}" srcOrd="0" destOrd="0" presId="urn:microsoft.com/office/officeart/2005/8/layout/hierarchy2"/>
    <dgm:cxn modelId="{617A76C8-5C65-4344-A76F-4B6BF24906F2}" type="presParOf" srcId="{4FCBE98B-AE2E-4801-AB08-D444BBCFB914}" destId="{7E816A5E-3952-44CE-BACA-9AD50A1F625F}" srcOrd="0" destOrd="0" presId="urn:microsoft.com/office/officeart/2005/8/layout/hierarchy2"/>
    <dgm:cxn modelId="{80485E7D-F753-4A53-AA4E-B26742565C30}" type="presParOf" srcId="{4FCBE98B-AE2E-4801-AB08-D444BBCFB914}" destId="{2CDE8AAC-EE80-4A8D-B227-E11947FA58A8}" srcOrd="1" destOrd="0" presId="urn:microsoft.com/office/officeart/2005/8/layout/hierarchy2"/>
    <dgm:cxn modelId="{98F45F5B-A8F1-4AF1-9315-568A0EFE5B16}" type="presParOf" srcId="{2CDE8AAC-EE80-4A8D-B227-E11947FA58A8}" destId="{604C161A-5904-47B9-A6C6-036BCB2A3555}" srcOrd="0" destOrd="0" presId="urn:microsoft.com/office/officeart/2005/8/layout/hierarchy2"/>
    <dgm:cxn modelId="{B553E850-6C3C-4EDD-9CBD-63669898CDC3}" type="presParOf" srcId="{604C161A-5904-47B9-A6C6-036BCB2A3555}" destId="{6E17873C-3BEA-46E5-A7DA-CA8CB3314F37}" srcOrd="0" destOrd="0" presId="urn:microsoft.com/office/officeart/2005/8/layout/hierarchy2"/>
    <dgm:cxn modelId="{DC30D3D7-6A8A-4F66-A5AA-F81591E1CE94}" type="presParOf" srcId="{2CDE8AAC-EE80-4A8D-B227-E11947FA58A8}" destId="{0A9E4E86-8286-49DD-BB8F-24C3135BBF97}" srcOrd="1" destOrd="0" presId="urn:microsoft.com/office/officeart/2005/8/layout/hierarchy2"/>
    <dgm:cxn modelId="{5003EBE9-CE92-4079-B59A-7DFC54FAD79C}" type="presParOf" srcId="{0A9E4E86-8286-49DD-BB8F-24C3135BBF97}" destId="{26120A53-EA38-432B-A958-9C74791D2097}" srcOrd="0" destOrd="0" presId="urn:microsoft.com/office/officeart/2005/8/layout/hierarchy2"/>
    <dgm:cxn modelId="{D7FD1F67-C470-4ECE-91F5-A3E2C2FB9112}" type="presParOf" srcId="{0A9E4E86-8286-49DD-BB8F-24C3135BBF97}" destId="{159EBFDD-4332-426F-BDAC-A487C3301DF6}" srcOrd="1" destOrd="0" presId="urn:microsoft.com/office/officeart/2005/8/layout/hierarchy2"/>
    <dgm:cxn modelId="{B6F9F1F6-81D6-4FB7-9461-30B564BD3580}" type="presParOf" srcId="{159EBFDD-4332-426F-BDAC-A487C3301DF6}" destId="{960C285D-C7D0-4DC8-B185-A3F5915E4359}" srcOrd="0" destOrd="0" presId="urn:microsoft.com/office/officeart/2005/8/layout/hierarchy2"/>
    <dgm:cxn modelId="{FBC047A3-BB6F-4399-A514-326B6F1C6889}" type="presParOf" srcId="{960C285D-C7D0-4DC8-B185-A3F5915E4359}" destId="{A8B4CEE8-C290-47DA-A4F6-2DDA159F2D3A}" srcOrd="0" destOrd="0" presId="urn:microsoft.com/office/officeart/2005/8/layout/hierarchy2"/>
    <dgm:cxn modelId="{E6009EFE-538A-4E07-9820-E84FE69A21B6}" type="presParOf" srcId="{159EBFDD-4332-426F-BDAC-A487C3301DF6}" destId="{437DBF3B-228B-405E-8953-5E5784EEC440}" srcOrd="1" destOrd="0" presId="urn:microsoft.com/office/officeart/2005/8/layout/hierarchy2"/>
    <dgm:cxn modelId="{E194FAC0-92C5-4167-816F-50A2F4212133}" type="presParOf" srcId="{437DBF3B-228B-405E-8953-5E5784EEC440}" destId="{A7CF58EA-D086-4CC7-8586-175AB569C2AB}" srcOrd="0" destOrd="0" presId="urn:microsoft.com/office/officeart/2005/8/layout/hierarchy2"/>
    <dgm:cxn modelId="{F5A55AFC-1BC9-4EFD-9952-C61D28151D8E}" type="presParOf" srcId="{437DBF3B-228B-405E-8953-5E5784EEC440}" destId="{7DCB5E7E-40AB-4BFF-B1B0-BADCEAF694D1}" srcOrd="1" destOrd="0" presId="urn:microsoft.com/office/officeart/2005/8/layout/hierarchy2"/>
    <dgm:cxn modelId="{683DA06B-32D9-49FB-8D59-D94947F64543}" type="presParOf" srcId="{2CDE8AAC-EE80-4A8D-B227-E11947FA58A8}" destId="{6CDAD929-2AF5-4C34-892F-FEB5DC2282DE}" srcOrd="2" destOrd="0" presId="urn:microsoft.com/office/officeart/2005/8/layout/hierarchy2"/>
    <dgm:cxn modelId="{4C55B43B-57F6-403E-A7A5-2B0769BE2E40}" type="presParOf" srcId="{6CDAD929-2AF5-4C34-892F-FEB5DC2282DE}" destId="{B2A7D2B7-B792-4EEF-86FC-2E742A1E49ED}" srcOrd="0" destOrd="0" presId="urn:microsoft.com/office/officeart/2005/8/layout/hierarchy2"/>
    <dgm:cxn modelId="{41F3801F-AF08-484F-B4EF-7870F5D50AEB}" type="presParOf" srcId="{2CDE8AAC-EE80-4A8D-B227-E11947FA58A8}" destId="{7D4B8CEE-8FBE-4E59-9D19-EF090845605A}" srcOrd="3" destOrd="0" presId="urn:microsoft.com/office/officeart/2005/8/layout/hierarchy2"/>
    <dgm:cxn modelId="{0948E189-D0CC-4525-A930-D78877FD721C}" type="presParOf" srcId="{7D4B8CEE-8FBE-4E59-9D19-EF090845605A}" destId="{E8B8D67A-E783-4FDE-9BBE-FEA1A4B91A50}" srcOrd="0" destOrd="0" presId="urn:microsoft.com/office/officeart/2005/8/layout/hierarchy2"/>
    <dgm:cxn modelId="{7BE4EBF0-DCDE-405E-8B21-0723A14CBB25}" type="presParOf" srcId="{7D4B8CEE-8FBE-4E59-9D19-EF090845605A}" destId="{7FE13A96-C2BB-41A9-BCE9-0518ACA4ADCF}" srcOrd="1" destOrd="0" presId="urn:microsoft.com/office/officeart/2005/8/layout/hierarchy2"/>
    <dgm:cxn modelId="{289A44E4-292F-4AA5-8D37-56F512C1AC3B}" type="presParOf" srcId="{7FE13A96-C2BB-41A9-BCE9-0518ACA4ADCF}" destId="{0BD8D0C8-512A-4158-8125-056B91393690}" srcOrd="0" destOrd="0" presId="urn:microsoft.com/office/officeart/2005/8/layout/hierarchy2"/>
    <dgm:cxn modelId="{588B1C56-69D7-4187-8CC0-2985A2B035DC}" type="presParOf" srcId="{0BD8D0C8-512A-4158-8125-056B91393690}" destId="{493716C4-C850-41CB-8ED5-090752909EF7}" srcOrd="0" destOrd="0" presId="urn:microsoft.com/office/officeart/2005/8/layout/hierarchy2"/>
    <dgm:cxn modelId="{20E1AB11-7F29-40F9-9359-C0EC506BA86E}" type="presParOf" srcId="{7FE13A96-C2BB-41A9-BCE9-0518ACA4ADCF}" destId="{638779D9-EC22-42BB-B4A3-99B71D6505FB}" srcOrd="1" destOrd="0" presId="urn:microsoft.com/office/officeart/2005/8/layout/hierarchy2"/>
    <dgm:cxn modelId="{CB68470A-1AAB-44C3-9CC5-AC6C1694A222}" type="presParOf" srcId="{638779D9-EC22-42BB-B4A3-99B71D6505FB}" destId="{D7EF830C-1A3D-4CAA-97CA-F7E55DE91398}" srcOrd="0" destOrd="0" presId="urn:microsoft.com/office/officeart/2005/8/layout/hierarchy2"/>
    <dgm:cxn modelId="{C59C540D-B19F-443E-B9F8-F45BC19E0FD0}" type="presParOf" srcId="{638779D9-EC22-42BB-B4A3-99B71D6505FB}" destId="{75AA4A2C-5859-482B-AF94-019EE21CF768}" srcOrd="1" destOrd="0" presId="urn:microsoft.com/office/officeart/2005/8/layout/hierarchy2"/>
    <dgm:cxn modelId="{2E989F4A-25D6-46F2-954C-C55B6F9712C3}" type="presParOf" srcId="{2CDE8AAC-EE80-4A8D-B227-E11947FA58A8}" destId="{6D7DAC18-551F-4F4B-8CA5-4070C8A1D6EE}" srcOrd="4" destOrd="0" presId="urn:microsoft.com/office/officeart/2005/8/layout/hierarchy2"/>
    <dgm:cxn modelId="{4F301314-E518-47B2-B1C7-7C082BB86B57}" type="presParOf" srcId="{6D7DAC18-551F-4F4B-8CA5-4070C8A1D6EE}" destId="{26363542-FB73-4C2F-8C4E-CF4AB9EF1116}" srcOrd="0" destOrd="0" presId="urn:microsoft.com/office/officeart/2005/8/layout/hierarchy2"/>
    <dgm:cxn modelId="{ADE528EF-06F8-4FEF-9B76-1148D513B1FB}" type="presParOf" srcId="{2CDE8AAC-EE80-4A8D-B227-E11947FA58A8}" destId="{8056B139-A299-4C95-8F99-9EDEA32D2659}" srcOrd="5" destOrd="0" presId="urn:microsoft.com/office/officeart/2005/8/layout/hierarchy2"/>
    <dgm:cxn modelId="{D0780CEE-3E78-4126-A411-51E4042B4333}" type="presParOf" srcId="{8056B139-A299-4C95-8F99-9EDEA32D2659}" destId="{B5F7A594-0F77-4562-8EFE-3B7C736B89DB}" srcOrd="0" destOrd="0" presId="urn:microsoft.com/office/officeart/2005/8/layout/hierarchy2"/>
    <dgm:cxn modelId="{7E325AA0-6068-4751-9C6F-4286BC64F7D7}" type="presParOf" srcId="{8056B139-A299-4C95-8F99-9EDEA32D2659}" destId="{C3B5AB29-6EC1-4150-903F-3ED8F345C3AD}" srcOrd="1" destOrd="0" presId="urn:microsoft.com/office/officeart/2005/8/layout/hierarchy2"/>
    <dgm:cxn modelId="{986996F9-703F-411D-8B14-4E4C9AD2D56E}" type="presParOf" srcId="{C3B5AB29-6EC1-4150-903F-3ED8F345C3AD}" destId="{38CC3B2D-434D-4FF7-A8B7-3788B4506413}" srcOrd="0" destOrd="0" presId="urn:microsoft.com/office/officeart/2005/8/layout/hierarchy2"/>
    <dgm:cxn modelId="{2A735C8D-D54A-49C9-BCEE-B8C7A4719C0C}" type="presParOf" srcId="{38CC3B2D-434D-4FF7-A8B7-3788B4506413}" destId="{5451F7D8-F1EB-41AC-99FD-A22DDC2B1356}" srcOrd="0" destOrd="0" presId="urn:microsoft.com/office/officeart/2005/8/layout/hierarchy2"/>
    <dgm:cxn modelId="{368E457A-1901-4446-80A0-CC06559AF73E}" type="presParOf" srcId="{C3B5AB29-6EC1-4150-903F-3ED8F345C3AD}" destId="{4AF214E7-B85A-4810-9BE5-3018779C53EC}" srcOrd="1" destOrd="0" presId="urn:microsoft.com/office/officeart/2005/8/layout/hierarchy2"/>
    <dgm:cxn modelId="{AC43FB5A-258D-40AE-8182-B704BF373531}" type="presParOf" srcId="{4AF214E7-B85A-4810-9BE5-3018779C53EC}" destId="{8464D8DE-7D84-4791-AF7F-E1849E5E47FD}" srcOrd="0" destOrd="0" presId="urn:microsoft.com/office/officeart/2005/8/layout/hierarchy2"/>
    <dgm:cxn modelId="{D4FE9FDC-3C14-4778-88B4-3E7A655DD55B}" type="presParOf" srcId="{4AF214E7-B85A-4810-9BE5-3018779C53EC}" destId="{5858F188-955D-4B39-AAC0-2294586CD2E1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4E0BBAB-E7B4-4D2F-96CE-7D376C5CCF3A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r-TR"/>
        </a:p>
      </dgm:t>
    </dgm:pt>
    <dgm:pt modelId="{C6683534-CDB3-4D11-AB8E-D35CC5FBB994}">
      <dgm:prSet custT="1"/>
      <dgm:spPr>
        <a:solidFill>
          <a:schemeClr val="accent2"/>
        </a:solidFill>
      </dgm:spPr>
      <dgm:t>
        <a:bodyPr/>
        <a:lstStyle/>
        <a:p>
          <a:pPr rtl="0"/>
          <a:r>
            <a:rPr lang="en-US" sz="2400" dirty="0" smtClean="0"/>
            <a:t>The PPL provides two </a:t>
          </a:r>
          <a:r>
            <a:rPr lang="tr-TR" sz="2400" dirty="0" err="1" smtClean="0"/>
            <a:t>possible</a:t>
          </a:r>
          <a:r>
            <a:rPr lang="tr-TR" sz="2400" dirty="0" smtClean="0"/>
            <a:t> </a:t>
          </a:r>
          <a:r>
            <a:rPr lang="tr-TR" sz="2400" dirty="0" err="1" smtClean="0"/>
            <a:t>award</a:t>
          </a:r>
          <a:r>
            <a:rPr lang="en-US" sz="2400" dirty="0" smtClean="0"/>
            <a:t> criteria for the selection of the best offer (economically most advantageous</a:t>
          </a:r>
          <a:r>
            <a:rPr lang="tr-TR" sz="2400" dirty="0" smtClean="0"/>
            <a:t> tender</a:t>
          </a:r>
          <a:r>
            <a:rPr lang="en-US" sz="2400" dirty="0" smtClean="0"/>
            <a:t>)</a:t>
          </a:r>
          <a:endParaRPr lang="tr-TR" sz="2400" dirty="0"/>
        </a:p>
      </dgm:t>
    </dgm:pt>
    <dgm:pt modelId="{AB52A90C-4E25-4ABD-8A0B-4179E937B026}" type="parTrans" cxnId="{1B6D7E6D-7B44-4684-8A2F-A59054AF8C3F}">
      <dgm:prSet/>
      <dgm:spPr/>
      <dgm:t>
        <a:bodyPr/>
        <a:lstStyle/>
        <a:p>
          <a:endParaRPr lang="tr-TR"/>
        </a:p>
      </dgm:t>
    </dgm:pt>
    <dgm:pt modelId="{0B4B6576-D732-4D6F-ACC7-6D15DAD0274E}" type="sibTrans" cxnId="{1B6D7E6D-7B44-4684-8A2F-A59054AF8C3F}">
      <dgm:prSet/>
      <dgm:spPr/>
      <dgm:t>
        <a:bodyPr/>
        <a:lstStyle/>
        <a:p>
          <a:endParaRPr lang="tr-TR"/>
        </a:p>
      </dgm:t>
    </dgm:pt>
    <dgm:pt modelId="{94DFF77D-0993-469E-87C5-D70C784464FD}">
      <dgm:prSet custT="1"/>
      <dgm:spPr/>
      <dgm:t>
        <a:bodyPr/>
        <a:lstStyle/>
        <a:p>
          <a:pPr rtl="0"/>
          <a:r>
            <a:rPr lang="en-US" sz="2400" dirty="0" smtClean="0"/>
            <a:t>The lowest price only </a:t>
          </a:r>
          <a:endParaRPr lang="tr-TR" sz="2400" dirty="0"/>
        </a:p>
      </dgm:t>
    </dgm:pt>
    <dgm:pt modelId="{771219F5-FD96-478D-961F-7BC56BB4582D}" type="parTrans" cxnId="{5C8EE1C9-D0D3-4750-B315-122778BD809D}">
      <dgm:prSet/>
      <dgm:spPr/>
      <dgm:t>
        <a:bodyPr/>
        <a:lstStyle/>
        <a:p>
          <a:endParaRPr lang="tr-TR"/>
        </a:p>
      </dgm:t>
    </dgm:pt>
    <dgm:pt modelId="{B21C4333-DE48-4C4F-AD80-0C1EE87E2EDF}" type="sibTrans" cxnId="{5C8EE1C9-D0D3-4750-B315-122778BD809D}">
      <dgm:prSet/>
      <dgm:spPr/>
      <dgm:t>
        <a:bodyPr/>
        <a:lstStyle/>
        <a:p>
          <a:endParaRPr lang="tr-TR"/>
        </a:p>
      </dgm:t>
    </dgm:pt>
    <dgm:pt modelId="{D07A50B4-B173-48A1-B5A7-7B6A1A64E7FD}">
      <dgm:prSet custT="1"/>
      <dgm:spPr/>
      <dgm:t>
        <a:bodyPr/>
        <a:lstStyle/>
        <a:p>
          <a:pPr rtl="0"/>
          <a:r>
            <a:rPr lang="en-US" sz="2400" dirty="0" smtClean="0"/>
            <a:t>Price and other factors relating to the subject </a:t>
          </a:r>
          <a:r>
            <a:rPr lang="tr-TR" sz="2400" dirty="0" err="1" smtClean="0"/>
            <a:t>matter</a:t>
          </a:r>
          <a:r>
            <a:rPr lang="tr-TR" sz="2400" dirty="0" smtClean="0"/>
            <a:t> </a:t>
          </a:r>
          <a:r>
            <a:rPr lang="en-US" sz="2400" dirty="0" smtClean="0"/>
            <a:t>of contract, such as operation and maintenance costs, cost-effectiveness, productivity, quality, and technical merit. </a:t>
          </a:r>
          <a:endParaRPr lang="tr-TR" sz="2400" dirty="0"/>
        </a:p>
      </dgm:t>
    </dgm:pt>
    <dgm:pt modelId="{970859B7-FC35-4296-BDB3-5362D6E24FBB}" type="parTrans" cxnId="{A4BE2610-73BF-431D-8E1F-F924DFF76D52}">
      <dgm:prSet/>
      <dgm:spPr/>
      <dgm:t>
        <a:bodyPr/>
        <a:lstStyle/>
        <a:p>
          <a:endParaRPr lang="tr-TR"/>
        </a:p>
      </dgm:t>
    </dgm:pt>
    <dgm:pt modelId="{CCC613F7-5219-4BC8-93B6-794B59CFBAFC}" type="sibTrans" cxnId="{A4BE2610-73BF-431D-8E1F-F924DFF76D52}">
      <dgm:prSet/>
      <dgm:spPr/>
      <dgm:t>
        <a:bodyPr/>
        <a:lstStyle/>
        <a:p>
          <a:endParaRPr lang="tr-TR"/>
        </a:p>
      </dgm:t>
    </dgm:pt>
    <dgm:pt modelId="{5E401161-4E74-45B2-978A-F750EE5181BC}" type="pres">
      <dgm:prSet presAssocID="{F4E0BBAB-E7B4-4D2F-96CE-7D376C5CCF3A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tr-TR"/>
        </a:p>
      </dgm:t>
    </dgm:pt>
    <dgm:pt modelId="{64997A42-DB9C-4E1E-9ED7-D9FB1B2E046B}" type="pres">
      <dgm:prSet presAssocID="{C6683534-CDB3-4D11-AB8E-D35CC5FBB994}" presName="root" presStyleCnt="0"/>
      <dgm:spPr/>
    </dgm:pt>
    <dgm:pt modelId="{7618F090-D6FE-4FC1-968B-4C258D4FF835}" type="pres">
      <dgm:prSet presAssocID="{C6683534-CDB3-4D11-AB8E-D35CC5FBB994}" presName="rootComposite" presStyleCnt="0"/>
      <dgm:spPr/>
    </dgm:pt>
    <dgm:pt modelId="{34F881C1-2C74-461F-93CB-A79E61B3E934}" type="pres">
      <dgm:prSet presAssocID="{C6683534-CDB3-4D11-AB8E-D35CC5FBB994}" presName="rootText" presStyleLbl="node1" presStyleIdx="0" presStyleCnt="1" custScaleX="444275"/>
      <dgm:spPr/>
      <dgm:t>
        <a:bodyPr/>
        <a:lstStyle/>
        <a:p>
          <a:endParaRPr lang="tr-TR"/>
        </a:p>
      </dgm:t>
    </dgm:pt>
    <dgm:pt modelId="{7D3BBB8F-8463-4371-A7FD-457173E6EEBA}" type="pres">
      <dgm:prSet presAssocID="{C6683534-CDB3-4D11-AB8E-D35CC5FBB994}" presName="rootConnector" presStyleLbl="node1" presStyleIdx="0" presStyleCnt="1"/>
      <dgm:spPr/>
      <dgm:t>
        <a:bodyPr/>
        <a:lstStyle/>
        <a:p>
          <a:endParaRPr lang="tr-TR"/>
        </a:p>
      </dgm:t>
    </dgm:pt>
    <dgm:pt modelId="{0FB84340-AF4B-4ABB-AF30-E67AAAF3A709}" type="pres">
      <dgm:prSet presAssocID="{C6683534-CDB3-4D11-AB8E-D35CC5FBB994}" presName="childShape" presStyleCnt="0"/>
      <dgm:spPr/>
    </dgm:pt>
    <dgm:pt modelId="{50176426-5982-452C-8C82-F52BBEBB07D7}" type="pres">
      <dgm:prSet presAssocID="{771219F5-FD96-478D-961F-7BC56BB4582D}" presName="Name13" presStyleLbl="parChTrans1D2" presStyleIdx="0" presStyleCnt="2"/>
      <dgm:spPr/>
      <dgm:t>
        <a:bodyPr/>
        <a:lstStyle/>
        <a:p>
          <a:endParaRPr lang="tr-TR"/>
        </a:p>
      </dgm:t>
    </dgm:pt>
    <dgm:pt modelId="{C65D5FA7-4629-4608-AE90-9D5E8A6B2A3E}" type="pres">
      <dgm:prSet presAssocID="{94DFF77D-0993-469E-87C5-D70C784464FD}" presName="childText" presStyleLbl="bgAcc1" presStyleIdx="0" presStyleCnt="2" custScaleX="209795" custScaleY="132304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23111A0C-8C33-4E48-9553-C60FE5C9EF17}" type="pres">
      <dgm:prSet presAssocID="{970859B7-FC35-4296-BDB3-5362D6E24FBB}" presName="Name13" presStyleLbl="parChTrans1D2" presStyleIdx="1" presStyleCnt="2"/>
      <dgm:spPr/>
      <dgm:t>
        <a:bodyPr/>
        <a:lstStyle/>
        <a:p>
          <a:endParaRPr lang="tr-TR"/>
        </a:p>
      </dgm:t>
    </dgm:pt>
    <dgm:pt modelId="{5603621C-960E-4E7E-95CC-5D60E71089E8}" type="pres">
      <dgm:prSet presAssocID="{D07A50B4-B173-48A1-B5A7-7B6A1A64E7FD}" presName="childText" presStyleLbl="bgAcc1" presStyleIdx="1" presStyleCnt="2" custScaleX="463800" custScaleY="172616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</dgm:ptLst>
  <dgm:cxnLst>
    <dgm:cxn modelId="{5C8EE1C9-D0D3-4750-B315-122778BD809D}" srcId="{C6683534-CDB3-4D11-AB8E-D35CC5FBB994}" destId="{94DFF77D-0993-469E-87C5-D70C784464FD}" srcOrd="0" destOrd="0" parTransId="{771219F5-FD96-478D-961F-7BC56BB4582D}" sibTransId="{B21C4333-DE48-4C4F-AD80-0C1EE87E2EDF}"/>
    <dgm:cxn modelId="{F2426E23-98C3-4274-A0B5-1DEF4C262F7C}" type="presOf" srcId="{94DFF77D-0993-469E-87C5-D70C784464FD}" destId="{C65D5FA7-4629-4608-AE90-9D5E8A6B2A3E}" srcOrd="0" destOrd="0" presId="urn:microsoft.com/office/officeart/2005/8/layout/hierarchy3"/>
    <dgm:cxn modelId="{AF063B9E-13A1-4D23-882A-1C45736C82C1}" type="presOf" srcId="{C6683534-CDB3-4D11-AB8E-D35CC5FBB994}" destId="{7D3BBB8F-8463-4371-A7FD-457173E6EEBA}" srcOrd="1" destOrd="0" presId="urn:microsoft.com/office/officeart/2005/8/layout/hierarchy3"/>
    <dgm:cxn modelId="{B9485AD2-7F23-4DAD-9736-1F03FF37F0CF}" type="presOf" srcId="{F4E0BBAB-E7B4-4D2F-96CE-7D376C5CCF3A}" destId="{5E401161-4E74-45B2-978A-F750EE5181BC}" srcOrd="0" destOrd="0" presId="urn:microsoft.com/office/officeart/2005/8/layout/hierarchy3"/>
    <dgm:cxn modelId="{92236FDF-8AFF-4D5D-BCB1-BB284EBE304D}" type="presOf" srcId="{C6683534-CDB3-4D11-AB8E-D35CC5FBB994}" destId="{34F881C1-2C74-461F-93CB-A79E61B3E934}" srcOrd="0" destOrd="0" presId="urn:microsoft.com/office/officeart/2005/8/layout/hierarchy3"/>
    <dgm:cxn modelId="{9477A4B1-4957-4B0C-8A84-D4A7BF77B9FD}" type="presOf" srcId="{771219F5-FD96-478D-961F-7BC56BB4582D}" destId="{50176426-5982-452C-8C82-F52BBEBB07D7}" srcOrd="0" destOrd="0" presId="urn:microsoft.com/office/officeart/2005/8/layout/hierarchy3"/>
    <dgm:cxn modelId="{1B6D7E6D-7B44-4684-8A2F-A59054AF8C3F}" srcId="{F4E0BBAB-E7B4-4D2F-96CE-7D376C5CCF3A}" destId="{C6683534-CDB3-4D11-AB8E-D35CC5FBB994}" srcOrd="0" destOrd="0" parTransId="{AB52A90C-4E25-4ABD-8A0B-4179E937B026}" sibTransId="{0B4B6576-D732-4D6F-ACC7-6D15DAD0274E}"/>
    <dgm:cxn modelId="{2AE66989-5D59-4B23-BBCB-D907E4CFD485}" type="presOf" srcId="{970859B7-FC35-4296-BDB3-5362D6E24FBB}" destId="{23111A0C-8C33-4E48-9553-C60FE5C9EF17}" srcOrd="0" destOrd="0" presId="urn:microsoft.com/office/officeart/2005/8/layout/hierarchy3"/>
    <dgm:cxn modelId="{A4BE2610-73BF-431D-8E1F-F924DFF76D52}" srcId="{C6683534-CDB3-4D11-AB8E-D35CC5FBB994}" destId="{D07A50B4-B173-48A1-B5A7-7B6A1A64E7FD}" srcOrd="1" destOrd="0" parTransId="{970859B7-FC35-4296-BDB3-5362D6E24FBB}" sibTransId="{CCC613F7-5219-4BC8-93B6-794B59CFBAFC}"/>
    <dgm:cxn modelId="{63B73CB6-9937-4C2B-AB71-E78DBCE9D902}" type="presOf" srcId="{D07A50B4-B173-48A1-B5A7-7B6A1A64E7FD}" destId="{5603621C-960E-4E7E-95CC-5D60E71089E8}" srcOrd="0" destOrd="0" presId="urn:microsoft.com/office/officeart/2005/8/layout/hierarchy3"/>
    <dgm:cxn modelId="{6E90263D-7756-4EDC-89E4-68377058DB77}" type="presParOf" srcId="{5E401161-4E74-45B2-978A-F750EE5181BC}" destId="{64997A42-DB9C-4E1E-9ED7-D9FB1B2E046B}" srcOrd="0" destOrd="0" presId="urn:microsoft.com/office/officeart/2005/8/layout/hierarchy3"/>
    <dgm:cxn modelId="{B2DEA654-9626-447F-9149-6EA4C56F0C4E}" type="presParOf" srcId="{64997A42-DB9C-4E1E-9ED7-D9FB1B2E046B}" destId="{7618F090-D6FE-4FC1-968B-4C258D4FF835}" srcOrd="0" destOrd="0" presId="urn:microsoft.com/office/officeart/2005/8/layout/hierarchy3"/>
    <dgm:cxn modelId="{93C5FA4D-0329-4D6F-A609-92AEE11894A3}" type="presParOf" srcId="{7618F090-D6FE-4FC1-968B-4C258D4FF835}" destId="{34F881C1-2C74-461F-93CB-A79E61B3E934}" srcOrd="0" destOrd="0" presId="urn:microsoft.com/office/officeart/2005/8/layout/hierarchy3"/>
    <dgm:cxn modelId="{C041D6FF-1AE0-40A8-878C-E0E56BFD125F}" type="presParOf" srcId="{7618F090-D6FE-4FC1-968B-4C258D4FF835}" destId="{7D3BBB8F-8463-4371-A7FD-457173E6EEBA}" srcOrd="1" destOrd="0" presId="urn:microsoft.com/office/officeart/2005/8/layout/hierarchy3"/>
    <dgm:cxn modelId="{FA22B5E0-C9EE-49D2-92F5-9C671DB57A7A}" type="presParOf" srcId="{64997A42-DB9C-4E1E-9ED7-D9FB1B2E046B}" destId="{0FB84340-AF4B-4ABB-AF30-E67AAAF3A709}" srcOrd="1" destOrd="0" presId="urn:microsoft.com/office/officeart/2005/8/layout/hierarchy3"/>
    <dgm:cxn modelId="{15A720FB-6687-40E3-933C-904941B93584}" type="presParOf" srcId="{0FB84340-AF4B-4ABB-AF30-E67AAAF3A709}" destId="{50176426-5982-452C-8C82-F52BBEBB07D7}" srcOrd="0" destOrd="0" presId="urn:microsoft.com/office/officeart/2005/8/layout/hierarchy3"/>
    <dgm:cxn modelId="{44DEB932-A775-4F33-AE69-ABD455D04AEC}" type="presParOf" srcId="{0FB84340-AF4B-4ABB-AF30-E67AAAF3A709}" destId="{C65D5FA7-4629-4608-AE90-9D5E8A6B2A3E}" srcOrd="1" destOrd="0" presId="urn:microsoft.com/office/officeart/2005/8/layout/hierarchy3"/>
    <dgm:cxn modelId="{F8783FB2-9805-41F6-A4E5-3092A949A188}" type="presParOf" srcId="{0FB84340-AF4B-4ABB-AF30-E67AAAF3A709}" destId="{23111A0C-8C33-4E48-9553-C60FE5C9EF17}" srcOrd="2" destOrd="0" presId="urn:microsoft.com/office/officeart/2005/8/layout/hierarchy3"/>
    <dgm:cxn modelId="{37943507-A26A-44B6-938F-B499F61EF7E1}" type="presParOf" srcId="{0FB84340-AF4B-4ABB-AF30-E67AAAF3A709}" destId="{5603621C-960E-4E7E-95CC-5D60E71089E8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97D050-235C-4A2F-AA23-12B7041C877E}">
      <dsp:nvSpPr>
        <dsp:cNvPr id="0" name=""/>
        <dsp:cNvSpPr/>
      </dsp:nvSpPr>
      <dsp:spPr>
        <a:xfrm>
          <a:off x="144021" y="4"/>
          <a:ext cx="7128786" cy="983359"/>
        </a:xfrm>
        <a:prstGeom prst="roundRect">
          <a:avLst/>
        </a:prstGeom>
        <a:gradFill rotWithShape="0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2900" kern="1200" dirty="0" smtClean="0"/>
            <a:t>7</a:t>
          </a:r>
          <a:r>
            <a:rPr lang="tr-TR" sz="2900" kern="1200" baseline="30000" dirty="0" smtClean="0"/>
            <a:t>th</a:t>
          </a:r>
          <a:r>
            <a:rPr lang="en-US" sz="2900" kern="1200" dirty="0" smtClean="0"/>
            <a:t> IPA Regional</a:t>
          </a:r>
          <a:r>
            <a:rPr lang="tr-TR" sz="2900" kern="1200" dirty="0" smtClean="0"/>
            <a:t> </a:t>
          </a:r>
          <a:r>
            <a:rPr lang="en-US" sz="2900" kern="1200" dirty="0" smtClean="0"/>
            <a:t>Public Procurement Conference</a:t>
          </a:r>
          <a:endParaRPr lang="tr-TR" sz="2900" kern="1200" dirty="0"/>
        </a:p>
      </dsp:txBody>
      <dsp:txXfrm>
        <a:off x="192025" y="48008"/>
        <a:ext cx="7032778" cy="887351"/>
      </dsp:txXfrm>
    </dsp:sp>
    <dsp:sp modelId="{9FF59B26-B489-4BC5-B49C-0BA195BD7349}">
      <dsp:nvSpPr>
        <dsp:cNvPr id="0" name=""/>
        <dsp:cNvSpPr/>
      </dsp:nvSpPr>
      <dsp:spPr>
        <a:xfrm>
          <a:off x="993568" y="1008115"/>
          <a:ext cx="5302688" cy="98335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9 – 10 September 2014</a:t>
          </a:r>
          <a:r>
            <a:rPr lang="tr-TR" sz="2800" kern="1200" dirty="0" smtClean="0"/>
            <a:t> </a:t>
          </a:r>
          <a:r>
            <a:rPr lang="en-GB" sz="2800" b="1" kern="1200" dirty="0" err="1" smtClean="0"/>
            <a:t>Vlora</a:t>
          </a:r>
          <a:r>
            <a:rPr lang="en-GB" sz="2800" b="1" kern="1200" dirty="0" smtClean="0"/>
            <a:t>, Albania</a:t>
          </a:r>
          <a:endParaRPr lang="tr-TR" sz="2800" kern="1200" dirty="0"/>
        </a:p>
      </dsp:txBody>
      <dsp:txXfrm>
        <a:off x="1041572" y="1056119"/>
        <a:ext cx="5206680" cy="88735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4702F8-357B-4FF3-8AFE-AC2913B1C818}">
      <dsp:nvSpPr>
        <dsp:cNvPr id="0" name=""/>
        <dsp:cNvSpPr/>
      </dsp:nvSpPr>
      <dsp:spPr>
        <a:xfrm>
          <a:off x="0" y="56621"/>
          <a:ext cx="8784976" cy="603224"/>
        </a:xfrm>
        <a:prstGeom prst="roundRect">
          <a:avLst/>
        </a:prstGeom>
        <a:solidFill>
          <a:schemeClr val="accent1">
            <a:hueOff val="0"/>
            <a:satOff val="0"/>
            <a:lum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2400" kern="1200" dirty="0" smtClean="0">
              <a:solidFill>
                <a:schemeClr val="tx1"/>
              </a:solidFill>
            </a:rPr>
            <a:t>Three </a:t>
          </a:r>
          <a:r>
            <a:rPr lang="tr-TR" sz="2400" kern="1200" dirty="0" err="1" smtClean="0">
              <a:solidFill>
                <a:schemeClr val="tx1"/>
              </a:solidFill>
            </a:rPr>
            <a:t>opening</a:t>
          </a:r>
          <a:r>
            <a:rPr lang="tr-TR" sz="2400" kern="1200" dirty="0" smtClean="0">
              <a:solidFill>
                <a:schemeClr val="tx1"/>
              </a:solidFill>
            </a:rPr>
            <a:t> </a:t>
          </a:r>
          <a:r>
            <a:rPr lang="tr-TR" sz="2400" kern="1200" dirty="0" err="1" smtClean="0">
              <a:solidFill>
                <a:schemeClr val="tx1"/>
              </a:solidFill>
            </a:rPr>
            <a:t>benchmarks</a:t>
          </a:r>
          <a:r>
            <a:rPr lang="tr-TR" sz="2400" kern="1200" dirty="0" smtClean="0">
              <a:solidFill>
                <a:schemeClr val="tx1"/>
              </a:solidFill>
            </a:rPr>
            <a:t> can be </a:t>
          </a:r>
          <a:r>
            <a:rPr lang="tr-TR" sz="2400" kern="1200" dirty="0" err="1" smtClean="0">
              <a:solidFill>
                <a:schemeClr val="tx1"/>
              </a:solidFill>
            </a:rPr>
            <a:t>summarized</a:t>
          </a:r>
          <a:r>
            <a:rPr lang="tr-TR" sz="2400" kern="1200" dirty="0" smtClean="0">
              <a:solidFill>
                <a:schemeClr val="tx1"/>
              </a:solidFill>
            </a:rPr>
            <a:t> as:</a:t>
          </a:r>
          <a:endParaRPr lang="tr-TR" sz="2400" kern="1200" dirty="0">
            <a:solidFill>
              <a:schemeClr val="tx1"/>
            </a:solidFill>
          </a:endParaRPr>
        </a:p>
      </dsp:txBody>
      <dsp:txXfrm>
        <a:off x="29447" y="86068"/>
        <a:ext cx="8726082" cy="544330"/>
      </dsp:txXfrm>
    </dsp:sp>
    <dsp:sp modelId="{CD2AF8D9-1756-4106-843E-805302DCFFE0}">
      <dsp:nvSpPr>
        <dsp:cNvPr id="0" name=""/>
        <dsp:cNvSpPr/>
      </dsp:nvSpPr>
      <dsp:spPr>
        <a:xfrm>
          <a:off x="251557" y="776700"/>
          <a:ext cx="8447896" cy="1197377"/>
        </a:xfrm>
        <a:prstGeom prst="roundRect">
          <a:avLst/>
        </a:prstGeom>
        <a:noFill/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2400" b="0" u="none" kern="1200" dirty="0" smtClean="0">
              <a:solidFill>
                <a:schemeClr val="tx1"/>
              </a:solidFill>
            </a:rPr>
            <a:t>1-</a:t>
          </a:r>
          <a:r>
            <a:rPr lang="tr-TR" sz="2400" b="1" u="sng" kern="1200" dirty="0" smtClean="0">
              <a:solidFill>
                <a:schemeClr val="tx1"/>
              </a:solidFill>
            </a:rPr>
            <a:t>Tasking an </a:t>
          </a:r>
          <a:r>
            <a:rPr lang="tr-TR" sz="2400" b="1" u="sng" kern="1200" dirty="0" err="1" smtClean="0">
              <a:solidFill>
                <a:schemeClr val="tx1"/>
              </a:solidFill>
            </a:rPr>
            <a:t>institution</a:t>
          </a:r>
          <a:r>
            <a:rPr lang="tr-TR" sz="2400" b="1" u="sng" kern="1200" dirty="0" smtClean="0">
              <a:solidFill>
                <a:schemeClr val="tx1"/>
              </a:solidFill>
            </a:rPr>
            <a:t> </a:t>
          </a:r>
          <a:r>
            <a:rPr lang="tr-TR" sz="2400" b="1" u="sng" kern="1200" dirty="0" err="1" smtClean="0">
              <a:solidFill>
                <a:schemeClr val="tx1"/>
              </a:solidFill>
            </a:rPr>
            <a:t>for</a:t>
          </a:r>
          <a:r>
            <a:rPr lang="tr-TR" sz="2400" b="1" u="sng" kern="1200" dirty="0" smtClean="0">
              <a:solidFill>
                <a:schemeClr val="tx1"/>
              </a:solidFill>
            </a:rPr>
            <a:t> </a:t>
          </a:r>
          <a:r>
            <a:rPr lang="tr-TR" sz="2400" b="1" u="sng" kern="1200" dirty="0" err="1" smtClean="0">
              <a:solidFill>
                <a:schemeClr val="tx1"/>
              </a:solidFill>
            </a:rPr>
            <a:t>the</a:t>
          </a:r>
          <a:r>
            <a:rPr lang="tr-TR" sz="2400" b="1" u="sng" kern="1200" dirty="0" smtClean="0">
              <a:solidFill>
                <a:schemeClr val="tx1"/>
              </a:solidFill>
            </a:rPr>
            <a:t> </a:t>
          </a:r>
          <a:r>
            <a:rPr lang="tr-TR" sz="2400" b="1" u="sng" kern="1200" dirty="0" err="1" smtClean="0">
              <a:solidFill>
                <a:schemeClr val="tx1"/>
              </a:solidFill>
            </a:rPr>
            <a:t>coordination</a:t>
          </a:r>
          <a:r>
            <a:rPr lang="tr-TR" sz="2400" b="1" u="sng" kern="1200" dirty="0" smtClean="0">
              <a:solidFill>
                <a:schemeClr val="tx1"/>
              </a:solidFill>
            </a:rPr>
            <a:t> of legal </a:t>
          </a:r>
          <a:r>
            <a:rPr lang="tr-TR" sz="2400" b="1" u="sng" kern="1200" dirty="0" err="1" smtClean="0">
              <a:solidFill>
                <a:schemeClr val="tx1"/>
              </a:solidFill>
            </a:rPr>
            <a:t>arangments</a:t>
          </a:r>
          <a:r>
            <a:rPr lang="tr-TR" sz="2400" b="1" u="sng" kern="1200" dirty="0" smtClean="0">
              <a:solidFill>
                <a:schemeClr val="tx1"/>
              </a:solidFill>
            </a:rPr>
            <a:t> </a:t>
          </a:r>
          <a:r>
            <a:rPr lang="tr-TR" sz="2400" kern="1200" dirty="0" smtClean="0">
              <a:solidFill>
                <a:schemeClr val="tx1"/>
              </a:solidFill>
            </a:rPr>
            <a:t>in </a:t>
          </a:r>
          <a:r>
            <a:rPr lang="tr-TR" sz="2400" kern="1200" dirty="0" err="1" smtClean="0">
              <a:solidFill>
                <a:schemeClr val="tx1"/>
              </a:solidFill>
            </a:rPr>
            <a:t>the</a:t>
          </a:r>
          <a:r>
            <a:rPr lang="tr-TR" sz="2400" kern="1200" dirty="0" smtClean="0">
              <a:solidFill>
                <a:schemeClr val="tx1"/>
              </a:solidFill>
            </a:rPr>
            <a:t> </a:t>
          </a:r>
          <a:r>
            <a:rPr lang="tr-TR" sz="2400" kern="1200" dirty="0" err="1" smtClean="0">
              <a:solidFill>
                <a:schemeClr val="tx1"/>
              </a:solidFill>
            </a:rPr>
            <a:t>area</a:t>
          </a:r>
          <a:r>
            <a:rPr lang="tr-TR" sz="2400" kern="1200" dirty="0" smtClean="0">
              <a:solidFill>
                <a:schemeClr val="tx1"/>
              </a:solidFill>
            </a:rPr>
            <a:t> of </a:t>
          </a:r>
          <a:r>
            <a:rPr lang="tr-TR" sz="2400" kern="1200" dirty="0" err="1" smtClean="0">
              <a:solidFill>
                <a:schemeClr val="tx1"/>
              </a:solidFill>
            </a:rPr>
            <a:t>public</a:t>
          </a:r>
          <a:r>
            <a:rPr lang="tr-TR" sz="2400" kern="1200" dirty="0" smtClean="0">
              <a:solidFill>
                <a:schemeClr val="tx1"/>
              </a:solidFill>
            </a:rPr>
            <a:t> </a:t>
          </a:r>
          <a:r>
            <a:rPr lang="tr-TR" sz="2400" kern="1200" dirty="0" err="1" smtClean="0">
              <a:solidFill>
                <a:schemeClr val="tx1"/>
              </a:solidFill>
            </a:rPr>
            <a:t>procurement</a:t>
          </a:r>
          <a:r>
            <a:rPr lang="tr-TR" sz="2400" kern="1200" dirty="0" smtClean="0">
              <a:solidFill>
                <a:schemeClr val="tx1"/>
              </a:solidFill>
            </a:rPr>
            <a:t> in </a:t>
          </a:r>
          <a:r>
            <a:rPr lang="tr-TR" sz="2400" kern="1200" dirty="0" err="1" smtClean="0">
              <a:solidFill>
                <a:schemeClr val="tx1"/>
              </a:solidFill>
            </a:rPr>
            <a:t>order</a:t>
          </a:r>
          <a:r>
            <a:rPr lang="tr-TR" sz="2400" kern="1200" dirty="0" smtClean="0">
              <a:solidFill>
                <a:schemeClr val="tx1"/>
              </a:solidFill>
            </a:rPr>
            <a:t> </a:t>
          </a:r>
          <a:r>
            <a:rPr lang="tr-TR" sz="2400" kern="1200" dirty="0" err="1" smtClean="0">
              <a:solidFill>
                <a:schemeClr val="tx1"/>
              </a:solidFill>
            </a:rPr>
            <a:t>to</a:t>
          </a:r>
          <a:r>
            <a:rPr lang="tr-TR" sz="2400" kern="1200" dirty="0" smtClean="0">
              <a:solidFill>
                <a:schemeClr val="tx1"/>
              </a:solidFill>
            </a:rPr>
            <a:t> </a:t>
          </a:r>
          <a:r>
            <a:rPr lang="en-US" sz="2400" kern="1200" dirty="0" err="1" smtClean="0">
              <a:solidFill>
                <a:schemeClr val="tx1"/>
              </a:solidFill>
            </a:rPr>
            <a:t>guarante</a:t>
          </a:r>
          <a:r>
            <a:rPr lang="tr-TR" sz="2400" kern="1200" dirty="0" err="1" smtClean="0">
              <a:solidFill>
                <a:schemeClr val="tx1"/>
              </a:solidFill>
            </a:rPr>
            <a:t>eing</a:t>
          </a:r>
          <a:r>
            <a:rPr lang="en-US" sz="2400" kern="1200" dirty="0" smtClean="0">
              <a:solidFill>
                <a:schemeClr val="tx1"/>
              </a:solidFill>
            </a:rPr>
            <a:t> a coherent policy during the pre-accession period.</a:t>
          </a:r>
          <a:endParaRPr lang="tr-TR" sz="2400" kern="1200" dirty="0">
            <a:solidFill>
              <a:schemeClr val="tx1"/>
            </a:solidFill>
          </a:endParaRPr>
        </a:p>
      </dsp:txBody>
      <dsp:txXfrm>
        <a:off x="310008" y="835151"/>
        <a:ext cx="8330994" cy="1080475"/>
      </dsp:txXfrm>
    </dsp:sp>
    <dsp:sp modelId="{410BB38D-D096-4E27-AF89-822A23A8EF2C}">
      <dsp:nvSpPr>
        <dsp:cNvPr id="0" name=""/>
        <dsp:cNvSpPr/>
      </dsp:nvSpPr>
      <dsp:spPr>
        <a:xfrm>
          <a:off x="323550" y="2144843"/>
          <a:ext cx="8303910" cy="1535040"/>
        </a:xfrm>
        <a:prstGeom prst="roundRect">
          <a:avLst/>
        </a:prstGeom>
        <a:noFill/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2400" b="0" u="none" kern="1200" dirty="0" smtClean="0">
              <a:solidFill>
                <a:schemeClr val="tx1"/>
              </a:solidFill>
            </a:rPr>
            <a:t>2-</a:t>
          </a:r>
          <a:r>
            <a:rPr lang="tr-TR" sz="2400" b="1" u="sng" kern="1200" dirty="0" smtClean="0">
              <a:solidFill>
                <a:schemeClr val="tx1"/>
              </a:solidFill>
            </a:rPr>
            <a:t>P</a:t>
          </a:r>
          <a:r>
            <a:rPr lang="en-GB" sz="2400" b="1" u="sng" kern="1200" dirty="0" smtClean="0">
              <a:solidFill>
                <a:schemeClr val="tx1"/>
              </a:solidFill>
            </a:rPr>
            <a:t>reparation of a strategy paper </a:t>
          </a:r>
          <a:r>
            <a:rPr lang="tr-TR" sz="2400" kern="1200" dirty="0" err="1" smtClean="0">
              <a:solidFill>
                <a:schemeClr val="tx1"/>
              </a:solidFill>
            </a:rPr>
            <a:t>which</a:t>
          </a:r>
          <a:r>
            <a:rPr lang="tr-TR" sz="2400" kern="1200" dirty="0" smtClean="0">
              <a:solidFill>
                <a:schemeClr val="tx1"/>
              </a:solidFill>
            </a:rPr>
            <a:t> </a:t>
          </a:r>
          <a:r>
            <a:rPr lang="tr-TR" sz="2400" kern="1200" dirty="0" err="1" smtClean="0">
              <a:solidFill>
                <a:schemeClr val="tx1"/>
              </a:solidFill>
            </a:rPr>
            <a:t>should</a:t>
          </a:r>
          <a:r>
            <a:rPr lang="tr-TR" sz="2400" kern="1200" dirty="0" smtClean="0">
              <a:solidFill>
                <a:schemeClr val="tx1"/>
              </a:solidFill>
            </a:rPr>
            <a:t> </a:t>
          </a:r>
          <a:r>
            <a:rPr lang="en-GB" sz="2400" kern="1200" dirty="0" err="1" smtClean="0">
              <a:solidFill>
                <a:schemeClr val="tx1"/>
              </a:solidFill>
            </a:rPr>
            <a:t>includ</a:t>
          </a:r>
          <a:r>
            <a:rPr lang="tr-TR" sz="2400" kern="1200" dirty="0" smtClean="0">
              <a:solidFill>
                <a:schemeClr val="tx1"/>
              </a:solidFill>
            </a:rPr>
            <a:t>e</a:t>
          </a:r>
          <a:r>
            <a:rPr lang="en-GB" sz="2400" kern="1200" dirty="0" smtClean="0">
              <a:solidFill>
                <a:schemeClr val="tx1"/>
              </a:solidFill>
            </a:rPr>
            <a:t> the</a:t>
          </a:r>
          <a:r>
            <a:rPr lang="tr-TR" sz="2400" kern="1200" dirty="0" smtClean="0">
              <a:solidFill>
                <a:schemeClr val="tx1"/>
              </a:solidFill>
            </a:rPr>
            <a:t> time</a:t>
          </a:r>
          <a:r>
            <a:rPr lang="en-US" sz="2400" kern="1200" dirty="0" smtClean="0">
              <a:solidFill>
                <a:schemeClr val="tx1"/>
              </a:solidFill>
            </a:rPr>
            <a:t>-schedules</a:t>
          </a:r>
          <a:r>
            <a:rPr lang="en-GB" sz="2400" kern="1200" dirty="0" smtClean="0">
              <a:solidFill>
                <a:schemeClr val="tx1"/>
              </a:solidFill>
            </a:rPr>
            <a:t> and stages with regard to the full compliance of the public procurement legislation and the establishment of the necessary administrative capacity </a:t>
          </a:r>
          <a:endParaRPr lang="tr-TR" sz="2400" kern="1200" dirty="0">
            <a:solidFill>
              <a:schemeClr val="tx1"/>
            </a:solidFill>
          </a:endParaRPr>
        </a:p>
      </dsp:txBody>
      <dsp:txXfrm>
        <a:off x="398484" y="2219777"/>
        <a:ext cx="8154042" cy="1385172"/>
      </dsp:txXfrm>
    </dsp:sp>
    <dsp:sp modelId="{97D0910B-9C83-4277-8225-BFF5830367EC}">
      <dsp:nvSpPr>
        <dsp:cNvPr id="0" name=""/>
        <dsp:cNvSpPr/>
      </dsp:nvSpPr>
      <dsp:spPr>
        <a:xfrm>
          <a:off x="335542" y="3513007"/>
          <a:ext cx="8064871" cy="1535040"/>
        </a:xfrm>
        <a:prstGeom prst="roundRect">
          <a:avLst/>
        </a:prstGeom>
        <a:noFill/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2400" kern="1200" dirty="0" smtClean="0">
              <a:solidFill>
                <a:schemeClr val="tx1"/>
              </a:solidFill>
            </a:rPr>
            <a:t>3-T</a:t>
          </a:r>
          <a:r>
            <a:rPr lang="en-GB" sz="2400" kern="1200" dirty="0" smtClean="0">
              <a:solidFill>
                <a:schemeClr val="tx1"/>
              </a:solidFill>
            </a:rPr>
            <a:t>he alignment of the </a:t>
          </a:r>
          <a:r>
            <a:rPr lang="tr-TR" sz="2400" kern="1200" dirty="0" err="1" smtClean="0">
              <a:solidFill>
                <a:schemeClr val="tx1"/>
              </a:solidFill>
            </a:rPr>
            <a:t>national</a:t>
          </a:r>
          <a:r>
            <a:rPr lang="tr-TR" sz="2400" kern="1200" dirty="0" smtClean="0">
              <a:solidFill>
                <a:schemeClr val="tx1"/>
              </a:solidFill>
            </a:rPr>
            <a:t> </a:t>
          </a:r>
          <a:r>
            <a:rPr lang="en-GB" sz="2400" kern="1200" dirty="0" smtClean="0">
              <a:solidFill>
                <a:schemeClr val="tx1"/>
              </a:solidFill>
            </a:rPr>
            <a:t>legislation </a:t>
          </a:r>
          <a:r>
            <a:rPr lang="tr-TR" sz="2400" kern="1200" dirty="0" err="1" smtClean="0">
              <a:solidFill>
                <a:schemeClr val="tx1"/>
              </a:solidFill>
            </a:rPr>
            <a:t>with</a:t>
          </a:r>
          <a:r>
            <a:rPr lang="tr-TR" sz="2400" kern="1200" dirty="0" smtClean="0">
              <a:solidFill>
                <a:schemeClr val="tx1"/>
              </a:solidFill>
            </a:rPr>
            <a:t> </a:t>
          </a:r>
          <a:r>
            <a:rPr lang="tr-TR" sz="2400" kern="1200" dirty="0" err="1" smtClean="0">
              <a:solidFill>
                <a:schemeClr val="tx1"/>
              </a:solidFill>
            </a:rPr>
            <a:t>the</a:t>
          </a:r>
          <a:r>
            <a:rPr lang="tr-TR" sz="2400" kern="1200" dirty="0" smtClean="0">
              <a:solidFill>
                <a:schemeClr val="tx1"/>
              </a:solidFill>
            </a:rPr>
            <a:t> </a:t>
          </a:r>
          <a:r>
            <a:rPr lang="en-US" sz="2400" kern="1200" dirty="0" smtClean="0">
              <a:solidFill>
                <a:schemeClr val="tx1"/>
              </a:solidFill>
            </a:rPr>
            <a:t>EU </a:t>
          </a:r>
          <a:r>
            <a:rPr lang="en-US" sz="2400" i="1" kern="1200" dirty="0" err="1" smtClean="0">
              <a:solidFill>
                <a:schemeClr val="tx1"/>
              </a:solidFill>
            </a:rPr>
            <a:t>acquis</a:t>
          </a:r>
          <a:r>
            <a:rPr lang="en-US" sz="2400" kern="1200" dirty="0" smtClean="0">
              <a:solidFill>
                <a:schemeClr val="tx1"/>
              </a:solidFill>
            </a:rPr>
            <a:t> </a:t>
          </a:r>
          <a:r>
            <a:rPr lang="en-GB" sz="2400" kern="1200" dirty="0" smtClean="0">
              <a:solidFill>
                <a:schemeClr val="tx1"/>
              </a:solidFill>
            </a:rPr>
            <a:t>in </a:t>
          </a:r>
          <a:r>
            <a:rPr lang="tr-TR" sz="2400" kern="1200" dirty="0" smtClean="0">
              <a:solidFill>
                <a:schemeClr val="tx1"/>
              </a:solidFill>
            </a:rPr>
            <a:t>‘</a:t>
          </a:r>
          <a:r>
            <a:rPr lang="en-GB" sz="2400" b="1" u="sng" kern="1200" dirty="0" smtClean="0">
              <a:solidFill>
                <a:schemeClr val="tx1"/>
              </a:solidFill>
            </a:rPr>
            <a:t>scope, definitions and exception</a:t>
          </a:r>
          <a:r>
            <a:rPr lang="tr-TR" sz="2400" kern="1200" dirty="0" smtClean="0">
              <a:solidFill>
                <a:schemeClr val="tx1"/>
              </a:solidFill>
            </a:rPr>
            <a:t>s’. </a:t>
          </a:r>
          <a:endParaRPr lang="tr-TR" sz="2400" kern="1200" dirty="0">
            <a:solidFill>
              <a:schemeClr val="tx1"/>
            </a:solidFill>
          </a:endParaRPr>
        </a:p>
      </dsp:txBody>
      <dsp:txXfrm>
        <a:off x="410476" y="3587941"/>
        <a:ext cx="7915003" cy="1385172"/>
      </dsp:txXfrm>
    </dsp:sp>
    <dsp:sp modelId="{2718C325-AC19-4394-8C5A-DA668BEB8D2A}">
      <dsp:nvSpPr>
        <dsp:cNvPr id="0" name=""/>
        <dsp:cNvSpPr/>
      </dsp:nvSpPr>
      <dsp:spPr>
        <a:xfrm>
          <a:off x="0" y="6336884"/>
          <a:ext cx="8784976" cy="10598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8923" tIns="30480" rIns="170688" bIns="30480" numCol="1" spcCol="1270" anchor="t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tr-TR" sz="2400" kern="1200"/>
        </a:p>
      </dsp:txBody>
      <dsp:txXfrm>
        <a:off x="0" y="6336884"/>
        <a:ext cx="8784976" cy="105984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AB445E-A24C-4044-A322-BA418A3802B0}">
      <dsp:nvSpPr>
        <dsp:cNvPr id="0" name=""/>
        <dsp:cNvSpPr/>
      </dsp:nvSpPr>
      <dsp:spPr>
        <a:xfrm>
          <a:off x="658873" y="0"/>
          <a:ext cx="7467229" cy="5169186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542C926-1306-43E8-84B2-F9381C3D6AB8}">
      <dsp:nvSpPr>
        <dsp:cNvPr id="0" name=""/>
        <dsp:cNvSpPr/>
      </dsp:nvSpPr>
      <dsp:spPr>
        <a:xfrm>
          <a:off x="258424" y="0"/>
          <a:ext cx="2700907" cy="516918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Through an amendment to the legislation for the roles and responsibilities of the Ministry of Finance, </a:t>
          </a:r>
          <a:r>
            <a:rPr lang="tr-TR" sz="2200" kern="1200" dirty="0" err="1" smtClean="0"/>
            <a:t>the</a:t>
          </a:r>
          <a:r>
            <a:rPr lang="tr-TR" sz="2200" kern="1200" dirty="0" smtClean="0"/>
            <a:t> </a:t>
          </a:r>
          <a:r>
            <a:rPr lang="tr-TR" sz="2200" kern="1200" dirty="0" err="1" smtClean="0">
              <a:solidFill>
                <a:schemeClr val="tx1">
                  <a:lumMod val="85000"/>
                  <a:lumOff val="15000"/>
                </a:schemeClr>
              </a:solidFill>
            </a:rPr>
            <a:t>MoF</a:t>
          </a:r>
          <a:r>
            <a:rPr lang="tr-TR" sz="2200" kern="1200" dirty="0" smtClean="0">
              <a:solidFill>
                <a:schemeClr val="tx1">
                  <a:lumMod val="85000"/>
                  <a:lumOff val="15000"/>
                </a:schemeClr>
              </a:solidFill>
            </a:rPr>
            <a:t> has </a:t>
          </a:r>
          <a:r>
            <a:rPr lang="tr-TR" sz="2200" kern="1200" dirty="0" err="1" smtClean="0">
              <a:solidFill>
                <a:schemeClr val="tx1">
                  <a:lumMod val="85000"/>
                  <a:lumOff val="15000"/>
                </a:schemeClr>
              </a:solidFill>
            </a:rPr>
            <a:t>been</a:t>
          </a:r>
          <a:r>
            <a:rPr lang="tr-TR" sz="2200" kern="1200" dirty="0" smtClean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tr-TR" sz="2200" kern="1200" dirty="0" err="1" smtClean="0">
              <a:solidFill>
                <a:schemeClr val="tx1">
                  <a:lumMod val="85000"/>
                  <a:lumOff val="15000"/>
                </a:schemeClr>
              </a:solidFill>
            </a:rPr>
            <a:t>designated</a:t>
          </a:r>
          <a:r>
            <a:rPr lang="tr-TR" sz="2200" kern="1200" dirty="0" smtClean="0">
              <a:solidFill>
                <a:schemeClr val="tx1">
                  <a:lumMod val="85000"/>
                  <a:lumOff val="15000"/>
                </a:schemeClr>
              </a:solidFill>
            </a:rPr>
            <a:t> as </a:t>
          </a:r>
          <a:r>
            <a:rPr lang="tr-TR" sz="2200" kern="1200" dirty="0" err="1" smtClean="0">
              <a:solidFill>
                <a:schemeClr val="tx1">
                  <a:lumMod val="85000"/>
                  <a:lumOff val="15000"/>
                </a:schemeClr>
              </a:solidFill>
            </a:rPr>
            <a:t>the</a:t>
          </a:r>
          <a:r>
            <a:rPr lang="tr-TR" sz="2200" kern="1200" dirty="0" smtClean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tr-TR" sz="2200" kern="1200" dirty="0" err="1" smtClean="0">
              <a:solidFill>
                <a:schemeClr val="tx1">
                  <a:lumMod val="85000"/>
                  <a:lumOff val="15000"/>
                </a:schemeClr>
              </a:solidFill>
            </a:rPr>
            <a:t>coordinator</a:t>
          </a:r>
          <a:r>
            <a:rPr lang="tr-TR" sz="2200" kern="1200" dirty="0" smtClean="0">
              <a:solidFill>
                <a:schemeClr val="tx1">
                  <a:lumMod val="85000"/>
                  <a:lumOff val="15000"/>
                </a:schemeClr>
              </a:solidFill>
            </a:rPr>
            <a:t> body </a:t>
          </a:r>
          <a:r>
            <a:rPr lang="tr-TR" sz="2200" kern="1200" dirty="0" err="1" smtClean="0"/>
            <a:t>for</a:t>
          </a:r>
          <a:r>
            <a:rPr lang="tr-TR" sz="2200" kern="1200" dirty="0" smtClean="0"/>
            <a:t> </a:t>
          </a:r>
          <a:r>
            <a:rPr lang="tr-TR" sz="2200" kern="1200" dirty="0" err="1" smtClean="0"/>
            <a:t>the</a:t>
          </a:r>
          <a:r>
            <a:rPr lang="tr-TR" sz="2200" kern="1200" dirty="0" smtClean="0"/>
            <a:t> </a:t>
          </a:r>
          <a:r>
            <a:rPr lang="tr-TR" sz="2200" kern="1200" dirty="0" err="1" smtClean="0"/>
            <a:t>policy</a:t>
          </a:r>
          <a:r>
            <a:rPr lang="tr-TR" sz="2200" kern="1200" dirty="0" smtClean="0"/>
            <a:t> </a:t>
          </a:r>
          <a:r>
            <a:rPr lang="en-US" sz="2200" kern="1200" dirty="0" smtClean="0"/>
            <a:t>issues related to public procurement</a:t>
          </a:r>
          <a:r>
            <a:rPr lang="tr-TR" sz="2200" kern="1200" dirty="0" smtClean="0"/>
            <a:t>. </a:t>
          </a:r>
          <a:r>
            <a:rPr lang="en-US" sz="2200" b="1" i="0" u="sng" kern="1200" dirty="0" smtClean="0">
              <a:solidFill>
                <a:schemeClr val="tx1"/>
              </a:solidFill>
            </a:rPr>
            <a:t>Thus the first opening criterion was fulfilled.</a:t>
          </a:r>
          <a:endParaRPr lang="tr-TR" sz="2200" b="1" i="0" u="sng" kern="1200" dirty="0">
            <a:solidFill>
              <a:schemeClr val="tx1"/>
            </a:solidFill>
          </a:endParaRPr>
        </a:p>
      </dsp:txBody>
      <dsp:txXfrm>
        <a:off x="390271" y="131847"/>
        <a:ext cx="2437213" cy="4905492"/>
      </dsp:txXfrm>
    </dsp:sp>
    <dsp:sp modelId="{56399277-E227-4F31-A41A-6E4C9444515E}">
      <dsp:nvSpPr>
        <dsp:cNvPr id="0" name=""/>
        <dsp:cNvSpPr/>
      </dsp:nvSpPr>
      <dsp:spPr>
        <a:xfrm>
          <a:off x="3195309" y="0"/>
          <a:ext cx="2390129" cy="516918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2200" kern="1200" dirty="0" smtClean="0"/>
            <a:t>First </a:t>
          </a:r>
          <a:r>
            <a:rPr lang="tr-TR" sz="2200" kern="1200" dirty="0" err="1" smtClean="0"/>
            <a:t>and</a:t>
          </a:r>
          <a:r>
            <a:rPr lang="tr-TR" sz="2200" kern="1200" dirty="0" smtClean="0"/>
            <a:t> </a:t>
          </a:r>
          <a:r>
            <a:rPr lang="tr-TR" sz="2200" kern="1200" dirty="0" err="1" smtClean="0"/>
            <a:t>second</a:t>
          </a:r>
          <a:r>
            <a:rPr lang="tr-TR" sz="2200" kern="1200" dirty="0" smtClean="0"/>
            <a:t> </a:t>
          </a:r>
          <a:r>
            <a:rPr lang="tr-TR" sz="2200" kern="1200" dirty="0" err="1" smtClean="0">
              <a:solidFill>
                <a:schemeClr val="tx1">
                  <a:lumMod val="85000"/>
                  <a:lumOff val="15000"/>
                </a:schemeClr>
              </a:solidFill>
            </a:rPr>
            <a:t>draft</a:t>
          </a:r>
          <a:r>
            <a:rPr lang="tr-TR" sz="2200" kern="1200" dirty="0" smtClean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en-US" sz="2200" kern="1200" dirty="0" smtClean="0">
              <a:solidFill>
                <a:schemeClr val="tx1">
                  <a:lumMod val="85000"/>
                  <a:lumOff val="15000"/>
                </a:schemeClr>
              </a:solidFill>
            </a:rPr>
            <a:t>strategy paper </a:t>
          </a:r>
          <a:r>
            <a:rPr lang="en-US" sz="2200" kern="1200" dirty="0" smtClean="0"/>
            <a:t>and an action plan has been </a:t>
          </a:r>
          <a:r>
            <a:rPr lang="tr-TR" sz="2200" kern="1200" dirty="0" err="1" smtClean="0"/>
            <a:t>prepared</a:t>
          </a:r>
          <a:r>
            <a:rPr lang="tr-TR" sz="2200" kern="1200" dirty="0" smtClean="0"/>
            <a:t> </a:t>
          </a:r>
          <a:r>
            <a:rPr lang="tr-TR" sz="2200" kern="1200" dirty="0" err="1" smtClean="0"/>
            <a:t>and</a:t>
          </a:r>
          <a:r>
            <a:rPr lang="tr-TR" sz="2200" kern="1200" dirty="0" smtClean="0"/>
            <a:t> </a:t>
          </a:r>
          <a:r>
            <a:rPr lang="en-US" sz="2200" kern="1200" dirty="0" smtClean="0"/>
            <a:t> submitted to EU </a:t>
          </a:r>
          <a:r>
            <a:rPr lang="en-US" sz="2200" kern="1200" dirty="0" err="1" smtClean="0"/>
            <a:t>Commissio</a:t>
          </a:r>
          <a:r>
            <a:rPr lang="tr-TR" sz="2200" kern="1200" dirty="0" smtClean="0"/>
            <a:t>n </a:t>
          </a:r>
          <a:r>
            <a:rPr lang="en-GB" sz="2200" kern="1200" dirty="0" smtClean="0"/>
            <a:t>for </a:t>
          </a:r>
          <a:r>
            <a:rPr lang="tr-TR" sz="2200" kern="1200" dirty="0" err="1" smtClean="0"/>
            <a:t>taking</a:t>
          </a:r>
          <a:r>
            <a:rPr lang="tr-TR" sz="2200" kern="1200" dirty="0" smtClean="0"/>
            <a:t> </a:t>
          </a:r>
          <a:r>
            <a:rPr lang="tr-TR" sz="2200" kern="1200" dirty="0" err="1" smtClean="0"/>
            <a:t>its</a:t>
          </a:r>
          <a:r>
            <a:rPr lang="en-GB" sz="2200" kern="1200" dirty="0" smtClean="0"/>
            <a:t> opinion</a:t>
          </a:r>
          <a:r>
            <a:rPr lang="tr-TR" sz="2200" kern="1200" dirty="0" smtClean="0"/>
            <a:t> in 2009 </a:t>
          </a:r>
          <a:r>
            <a:rPr lang="tr-TR" sz="2200" kern="1200" dirty="0" err="1" smtClean="0"/>
            <a:t>and</a:t>
          </a:r>
          <a:r>
            <a:rPr lang="tr-TR" sz="2200" kern="1200" dirty="0" smtClean="0"/>
            <a:t> 2010.  </a:t>
          </a:r>
          <a:r>
            <a:rPr lang="tr-TR" sz="2200" b="1" i="0" u="sng" kern="1200" dirty="0" err="1" smtClean="0">
              <a:solidFill>
                <a:schemeClr val="tx1"/>
              </a:solidFill>
            </a:rPr>
            <a:t>Strategy</a:t>
          </a:r>
          <a:r>
            <a:rPr lang="tr-TR" sz="2200" b="1" i="0" u="sng" kern="1200" dirty="0" smtClean="0">
              <a:solidFill>
                <a:schemeClr val="tx1"/>
              </a:solidFill>
            </a:rPr>
            <a:t> </a:t>
          </a:r>
          <a:r>
            <a:rPr lang="tr-TR" sz="2200" b="1" i="0" u="sng" kern="1200" dirty="0" err="1" smtClean="0">
              <a:solidFill>
                <a:schemeClr val="tx1"/>
              </a:solidFill>
            </a:rPr>
            <a:t>paper</a:t>
          </a:r>
          <a:r>
            <a:rPr lang="tr-TR" sz="2200" b="1" i="0" u="sng" kern="1200" dirty="0" smtClean="0">
              <a:solidFill>
                <a:schemeClr val="tx1"/>
              </a:solidFill>
            </a:rPr>
            <a:t> has not </a:t>
          </a:r>
          <a:r>
            <a:rPr lang="tr-TR" sz="2200" b="1" i="0" u="sng" kern="1200" dirty="0" err="1" smtClean="0">
              <a:solidFill>
                <a:schemeClr val="tx1"/>
              </a:solidFill>
            </a:rPr>
            <a:t>been</a:t>
          </a:r>
          <a:r>
            <a:rPr lang="tr-TR" sz="2200" b="1" i="0" u="sng" kern="1200" dirty="0" smtClean="0">
              <a:solidFill>
                <a:schemeClr val="tx1"/>
              </a:solidFill>
            </a:rPr>
            <a:t> </a:t>
          </a:r>
          <a:r>
            <a:rPr lang="tr-TR" sz="2200" b="1" i="0" u="sng" kern="1200" dirty="0" err="1" smtClean="0">
              <a:solidFill>
                <a:schemeClr val="tx1"/>
              </a:solidFill>
            </a:rPr>
            <a:t>finalized</a:t>
          </a:r>
          <a:r>
            <a:rPr lang="tr-TR" sz="2200" b="1" i="0" u="sng" kern="1200" dirty="0" smtClean="0">
              <a:solidFill>
                <a:schemeClr val="tx1"/>
              </a:solidFill>
            </a:rPr>
            <a:t> yet. </a:t>
          </a:r>
          <a:endParaRPr lang="tr-TR" sz="2200" b="1" i="0" u="sng" kern="1200" dirty="0">
            <a:solidFill>
              <a:schemeClr val="tx1"/>
            </a:solidFill>
          </a:endParaRPr>
        </a:p>
      </dsp:txBody>
      <dsp:txXfrm>
        <a:off x="3311985" y="116676"/>
        <a:ext cx="2156777" cy="4935834"/>
      </dsp:txXfrm>
    </dsp:sp>
    <dsp:sp modelId="{0E071111-775F-43A0-BE63-35E907160E53}">
      <dsp:nvSpPr>
        <dsp:cNvPr id="0" name=""/>
        <dsp:cNvSpPr/>
      </dsp:nvSpPr>
      <dsp:spPr>
        <a:xfrm>
          <a:off x="5892260" y="0"/>
          <a:ext cx="2752868" cy="516918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2200" kern="1200" dirty="0" err="1" smtClean="0"/>
            <a:t>In</a:t>
          </a:r>
          <a:r>
            <a:rPr lang="tr-TR" sz="2200" kern="1200" dirty="0" smtClean="0"/>
            <a:t> </a:t>
          </a:r>
          <a:r>
            <a:rPr lang="tr-TR" sz="2200" kern="1200" dirty="0" err="1" smtClean="0"/>
            <a:t>order</a:t>
          </a:r>
          <a:r>
            <a:rPr lang="en-GB" sz="2200" kern="1200" dirty="0" smtClean="0"/>
            <a:t> </a:t>
          </a:r>
          <a:r>
            <a:rPr lang="tr-TR" sz="2200" kern="1200" dirty="0" err="1" smtClean="0"/>
            <a:t>to</a:t>
          </a:r>
          <a:r>
            <a:rPr lang="tr-TR" sz="2200" kern="1200" dirty="0" smtClean="0"/>
            <a:t> </a:t>
          </a:r>
          <a:r>
            <a:rPr lang="en-GB" sz="2200" kern="1200" dirty="0" smtClean="0"/>
            <a:t>enhance alignment with the </a:t>
          </a:r>
          <a:r>
            <a:rPr lang="en-GB" sz="2200" i="1" kern="1200" dirty="0" err="1" smtClean="0"/>
            <a:t>acquis</a:t>
          </a:r>
          <a:r>
            <a:rPr lang="en-GB" sz="2200" kern="1200" dirty="0" smtClean="0"/>
            <a:t> in terms of scope, exclusions, definitions and thresholds</a:t>
          </a:r>
          <a:r>
            <a:rPr lang="tr-TR" sz="2200" kern="1200" dirty="0" smtClean="0"/>
            <a:t>, </a:t>
          </a:r>
          <a:r>
            <a:rPr lang="tr-TR" sz="2200" b="1" i="0" u="sng" kern="1200" dirty="0" err="1" smtClean="0">
              <a:solidFill>
                <a:schemeClr val="tx1"/>
              </a:solidFill>
            </a:rPr>
            <a:t>concrete</a:t>
          </a:r>
          <a:r>
            <a:rPr lang="tr-TR" sz="2200" b="1" i="0" u="sng" kern="1200" dirty="0" smtClean="0">
              <a:solidFill>
                <a:schemeClr val="tx1"/>
              </a:solidFill>
            </a:rPr>
            <a:t> </a:t>
          </a:r>
          <a:r>
            <a:rPr lang="tr-TR" sz="2200" b="1" i="0" u="sng" kern="1200" dirty="0" err="1" smtClean="0">
              <a:solidFill>
                <a:schemeClr val="tx1"/>
              </a:solidFill>
            </a:rPr>
            <a:t>steps</a:t>
          </a:r>
          <a:r>
            <a:rPr lang="tr-TR" sz="2200" b="1" i="0" u="sng" kern="1200" dirty="0" smtClean="0">
              <a:solidFill>
                <a:schemeClr val="tx1"/>
              </a:solidFill>
            </a:rPr>
            <a:t> </a:t>
          </a:r>
          <a:r>
            <a:rPr lang="tr-TR" sz="2200" b="1" i="0" u="sng" kern="1200" dirty="0" err="1" smtClean="0">
              <a:solidFill>
                <a:schemeClr val="tx1"/>
              </a:solidFill>
            </a:rPr>
            <a:t>will</a:t>
          </a:r>
          <a:r>
            <a:rPr lang="tr-TR" sz="2200" b="1" i="0" u="sng" kern="1200" dirty="0" smtClean="0">
              <a:solidFill>
                <a:schemeClr val="tx1"/>
              </a:solidFill>
            </a:rPr>
            <a:t> be </a:t>
          </a:r>
          <a:r>
            <a:rPr lang="tr-TR" sz="2200" b="1" i="0" u="sng" kern="1200" dirty="0" err="1" smtClean="0">
              <a:solidFill>
                <a:schemeClr val="tx1"/>
              </a:solidFill>
            </a:rPr>
            <a:t>taken</a:t>
          </a:r>
          <a:r>
            <a:rPr lang="tr-TR" sz="2200" b="1" i="0" u="sng" kern="1200" dirty="0" smtClean="0">
              <a:solidFill>
                <a:schemeClr val="tx1"/>
              </a:solidFill>
            </a:rPr>
            <a:t> in </a:t>
          </a:r>
          <a:r>
            <a:rPr lang="tr-TR" sz="2200" b="1" i="0" u="sng" kern="1200" dirty="0" err="1" smtClean="0">
              <a:solidFill>
                <a:schemeClr val="tx1"/>
              </a:solidFill>
            </a:rPr>
            <a:t>the</a:t>
          </a:r>
          <a:r>
            <a:rPr lang="tr-TR" sz="2200" b="1" i="0" u="sng" kern="1200" dirty="0" smtClean="0">
              <a:solidFill>
                <a:schemeClr val="tx1"/>
              </a:solidFill>
            </a:rPr>
            <a:t> </a:t>
          </a:r>
          <a:r>
            <a:rPr lang="tr-TR" sz="2200" b="1" i="0" u="sng" kern="1200" dirty="0" err="1" smtClean="0">
              <a:solidFill>
                <a:schemeClr val="tx1"/>
              </a:solidFill>
            </a:rPr>
            <a:t>process</a:t>
          </a:r>
          <a:r>
            <a:rPr lang="tr-TR" sz="2200" b="1" i="0" u="sng" kern="1200" dirty="0" smtClean="0">
              <a:solidFill>
                <a:schemeClr val="tx1"/>
              </a:solidFill>
            </a:rPr>
            <a:t> of </a:t>
          </a:r>
          <a:r>
            <a:rPr lang="tr-TR" sz="2200" b="1" i="0" u="sng" kern="1200" dirty="0" err="1" smtClean="0">
              <a:solidFill>
                <a:schemeClr val="tx1"/>
              </a:solidFill>
            </a:rPr>
            <a:t>alingment</a:t>
          </a:r>
          <a:r>
            <a:rPr lang="tr-TR" sz="2200" b="1" i="0" u="sng" kern="1200" dirty="0" smtClean="0">
              <a:solidFill>
                <a:schemeClr val="tx1"/>
              </a:solidFill>
            </a:rPr>
            <a:t>. </a:t>
          </a:r>
          <a:endParaRPr lang="tr-TR" sz="2200" b="1" i="0" u="sng" kern="1200" dirty="0">
            <a:solidFill>
              <a:schemeClr val="tx1"/>
            </a:solidFill>
          </a:endParaRPr>
        </a:p>
      </dsp:txBody>
      <dsp:txXfrm>
        <a:off x="6026644" y="134384"/>
        <a:ext cx="2484100" cy="490041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816A5E-3952-44CE-BACA-9AD50A1F625F}">
      <dsp:nvSpPr>
        <dsp:cNvPr id="0" name=""/>
        <dsp:cNvSpPr/>
      </dsp:nvSpPr>
      <dsp:spPr>
        <a:xfrm>
          <a:off x="3400" y="1440687"/>
          <a:ext cx="2158130" cy="10790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tr-TR" sz="1300" b="1" i="0" u="none" strike="noStrike" kern="1200" cap="none" normalizeH="0" baseline="0" dirty="0" smtClean="0">
              <a:ln/>
              <a:effectLst/>
              <a:latin typeface="Times New Roman" pitchFamily="18" charset="0"/>
            </a:rPr>
            <a:t>PROCEDURES</a:t>
          </a:r>
          <a:endParaRPr kumimoji="1" lang="tr-TR" sz="1300" b="0" i="0" u="none" strike="noStrike" kern="1200" cap="none" normalizeH="0" baseline="0" dirty="0" smtClean="0">
            <a:ln/>
            <a:effectLst/>
            <a:latin typeface="Times New Roman" pitchFamily="18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1" lang="tr-TR" sz="1300" b="0" i="0" u="none" strike="noStrike" kern="1200" cap="none" normalizeH="0" baseline="0" dirty="0" smtClean="0">
            <a:ln/>
            <a:effectLst/>
            <a:latin typeface="Times New Roman" pitchFamily="18" charset="0"/>
          </a:endParaRPr>
        </a:p>
      </dsp:txBody>
      <dsp:txXfrm>
        <a:off x="35005" y="1472292"/>
        <a:ext cx="2094920" cy="1015855"/>
      </dsp:txXfrm>
    </dsp:sp>
    <dsp:sp modelId="{604C161A-5904-47B9-A6C6-036BCB2A3555}">
      <dsp:nvSpPr>
        <dsp:cNvPr id="0" name=""/>
        <dsp:cNvSpPr/>
      </dsp:nvSpPr>
      <dsp:spPr>
        <a:xfrm rot="18289469">
          <a:off x="1837330" y="1335236"/>
          <a:ext cx="1511654" cy="49042"/>
        </a:xfrm>
        <a:custGeom>
          <a:avLst/>
          <a:gdLst/>
          <a:ahLst/>
          <a:cxnLst/>
          <a:rect l="0" t="0" r="0" b="0"/>
          <a:pathLst>
            <a:path>
              <a:moveTo>
                <a:pt x="0" y="24521"/>
              </a:moveTo>
              <a:lnTo>
                <a:pt x="1511654" y="24521"/>
              </a:lnTo>
            </a:path>
          </a:pathLst>
        </a:custGeom>
        <a:noFill/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r-TR" sz="600" kern="1200"/>
        </a:p>
      </dsp:txBody>
      <dsp:txXfrm>
        <a:off x="2555365" y="1321966"/>
        <a:ext cx="75582" cy="75582"/>
      </dsp:txXfrm>
    </dsp:sp>
    <dsp:sp modelId="{26120A53-EA38-432B-A958-9C74791D2097}">
      <dsp:nvSpPr>
        <dsp:cNvPr id="0" name=""/>
        <dsp:cNvSpPr/>
      </dsp:nvSpPr>
      <dsp:spPr>
        <a:xfrm>
          <a:off x="3024783" y="199762"/>
          <a:ext cx="2158130" cy="107906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tr-TR" sz="1300" b="1" i="0" u="none" strike="noStrike" kern="1200" cap="none" normalizeH="0" baseline="0" dirty="0" smtClean="0">
              <a:ln/>
              <a:effectLst/>
              <a:latin typeface="Times New Roman" pitchFamily="18" charset="0"/>
            </a:rPr>
            <a:t>OPEN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tr-TR" sz="1300" b="1" i="0" u="none" strike="noStrike" kern="1200" cap="none" normalizeH="0" baseline="0" dirty="0" smtClean="0">
              <a:ln/>
              <a:effectLst/>
              <a:latin typeface="Times New Roman" pitchFamily="18" charset="0"/>
            </a:rPr>
            <a:t>PROCEDURE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1" lang="tr-TR" sz="1300" b="1" i="0" u="none" strike="noStrike" kern="1200" cap="none" normalizeH="0" baseline="0" dirty="0" smtClean="0">
            <a:ln/>
            <a:effectLst/>
            <a:latin typeface="Times New Roman" pitchFamily="18" charset="0"/>
          </a:endParaRPr>
        </a:p>
      </dsp:txBody>
      <dsp:txXfrm>
        <a:off x="3056388" y="231367"/>
        <a:ext cx="2094920" cy="1015855"/>
      </dsp:txXfrm>
    </dsp:sp>
    <dsp:sp modelId="{960C285D-C7D0-4DC8-B185-A3F5915E4359}">
      <dsp:nvSpPr>
        <dsp:cNvPr id="0" name=""/>
        <dsp:cNvSpPr/>
      </dsp:nvSpPr>
      <dsp:spPr>
        <a:xfrm>
          <a:off x="5182913" y="714773"/>
          <a:ext cx="863252" cy="49042"/>
        </a:xfrm>
        <a:custGeom>
          <a:avLst/>
          <a:gdLst/>
          <a:ahLst/>
          <a:cxnLst/>
          <a:rect l="0" t="0" r="0" b="0"/>
          <a:pathLst>
            <a:path>
              <a:moveTo>
                <a:pt x="0" y="24521"/>
              </a:moveTo>
              <a:lnTo>
                <a:pt x="863252" y="24521"/>
              </a:lnTo>
            </a:path>
          </a:pathLst>
        </a:custGeom>
        <a:noFill/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r-TR" sz="500" kern="1200"/>
        </a:p>
      </dsp:txBody>
      <dsp:txXfrm>
        <a:off x="5592958" y="717713"/>
        <a:ext cx="43162" cy="43162"/>
      </dsp:txXfrm>
    </dsp:sp>
    <dsp:sp modelId="{A7CF58EA-D086-4CC7-8586-175AB569C2AB}">
      <dsp:nvSpPr>
        <dsp:cNvPr id="0" name=""/>
        <dsp:cNvSpPr/>
      </dsp:nvSpPr>
      <dsp:spPr>
        <a:xfrm>
          <a:off x="6046165" y="199762"/>
          <a:ext cx="2158130" cy="1079065"/>
        </a:xfrm>
        <a:prstGeom prst="roundRect">
          <a:avLst>
            <a:gd name="adj" fmla="val 10000"/>
          </a:avLst>
        </a:prstGeom>
        <a:solidFill>
          <a:srgbClr val="0070C0"/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en-GB" sz="1300" b="0" i="0" u="none" strike="noStrike" kern="1200" cap="none" normalizeH="0" baseline="0" dirty="0" smtClean="0">
              <a:ln/>
              <a:effectLst/>
              <a:latin typeface="Times New Roman" pitchFamily="18" charset="0"/>
            </a:rPr>
            <a:t>All suppliers who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en-GB" sz="1300" b="0" i="0" u="none" strike="noStrike" kern="1200" cap="none" normalizeH="0" baseline="0" dirty="0" smtClean="0">
              <a:ln/>
              <a:effectLst/>
              <a:latin typeface="Times New Roman" pitchFamily="18" charset="0"/>
            </a:rPr>
            <a:t>respond to a contract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en-GB" sz="1300" b="0" i="0" u="none" strike="noStrike" kern="1200" cap="none" normalizeH="0" baseline="0" dirty="0" smtClean="0">
              <a:ln/>
              <a:effectLst/>
              <a:latin typeface="Times New Roman" pitchFamily="18" charset="0"/>
            </a:rPr>
            <a:t> notice may submit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en-GB" sz="1300" b="0" i="0" u="none" strike="noStrike" kern="1200" cap="none" normalizeH="0" baseline="0" dirty="0" smtClean="0">
              <a:ln/>
              <a:effectLst/>
              <a:latin typeface="Times New Roman" pitchFamily="18" charset="0"/>
            </a:rPr>
            <a:t> a tender</a:t>
          </a:r>
        </a:p>
      </dsp:txBody>
      <dsp:txXfrm>
        <a:off x="6077770" y="231367"/>
        <a:ext cx="2094920" cy="1015855"/>
      </dsp:txXfrm>
    </dsp:sp>
    <dsp:sp modelId="{6CDAD929-2AF5-4C34-892F-FEB5DC2282DE}">
      <dsp:nvSpPr>
        <dsp:cNvPr id="0" name=""/>
        <dsp:cNvSpPr/>
      </dsp:nvSpPr>
      <dsp:spPr>
        <a:xfrm>
          <a:off x="2161531" y="1955698"/>
          <a:ext cx="863252" cy="49042"/>
        </a:xfrm>
        <a:custGeom>
          <a:avLst/>
          <a:gdLst/>
          <a:ahLst/>
          <a:cxnLst/>
          <a:rect l="0" t="0" r="0" b="0"/>
          <a:pathLst>
            <a:path>
              <a:moveTo>
                <a:pt x="0" y="24521"/>
              </a:moveTo>
              <a:lnTo>
                <a:pt x="863252" y="24521"/>
              </a:lnTo>
            </a:path>
          </a:pathLst>
        </a:custGeom>
        <a:noFill/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r-TR" sz="500" kern="1200"/>
        </a:p>
      </dsp:txBody>
      <dsp:txXfrm>
        <a:off x="2571575" y="1958638"/>
        <a:ext cx="43162" cy="43162"/>
      </dsp:txXfrm>
    </dsp:sp>
    <dsp:sp modelId="{E8B8D67A-E783-4FDE-9BBE-FEA1A4B91A50}">
      <dsp:nvSpPr>
        <dsp:cNvPr id="0" name=""/>
        <dsp:cNvSpPr/>
      </dsp:nvSpPr>
      <dsp:spPr>
        <a:xfrm>
          <a:off x="3024783" y="1440687"/>
          <a:ext cx="2158130" cy="107906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tr-TR" sz="1300" b="1" i="0" u="none" strike="noStrike" kern="1200" cap="none" normalizeH="0" baseline="0" smtClean="0">
              <a:ln/>
              <a:effectLst/>
              <a:latin typeface="Times New Roman" pitchFamily="18" charset="0"/>
            </a:rPr>
            <a:t>RESTRICTED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tr-TR" sz="1300" b="1" i="0" u="none" strike="noStrike" kern="1200" cap="none" normalizeH="0" baseline="0" smtClean="0">
              <a:ln/>
              <a:effectLst/>
              <a:latin typeface="Times New Roman" pitchFamily="18" charset="0"/>
            </a:rPr>
            <a:t>PROCEDURE</a:t>
          </a:r>
          <a:endParaRPr kumimoji="1" lang="tr-TR" sz="1300" b="1" i="0" u="none" strike="noStrike" kern="1200" cap="none" normalizeH="0" baseline="0" dirty="0" smtClean="0">
            <a:ln/>
            <a:effectLst/>
            <a:latin typeface="Times New Roman" pitchFamily="18" charset="0"/>
          </a:endParaRPr>
        </a:p>
      </dsp:txBody>
      <dsp:txXfrm>
        <a:off x="3056388" y="1472292"/>
        <a:ext cx="2094920" cy="1015855"/>
      </dsp:txXfrm>
    </dsp:sp>
    <dsp:sp modelId="{0BD8D0C8-512A-4158-8125-056B91393690}">
      <dsp:nvSpPr>
        <dsp:cNvPr id="0" name=""/>
        <dsp:cNvSpPr/>
      </dsp:nvSpPr>
      <dsp:spPr>
        <a:xfrm>
          <a:off x="5182913" y="1955698"/>
          <a:ext cx="863252" cy="49042"/>
        </a:xfrm>
        <a:custGeom>
          <a:avLst/>
          <a:gdLst/>
          <a:ahLst/>
          <a:cxnLst/>
          <a:rect l="0" t="0" r="0" b="0"/>
          <a:pathLst>
            <a:path>
              <a:moveTo>
                <a:pt x="0" y="24521"/>
              </a:moveTo>
              <a:lnTo>
                <a:pt x="863252" y="24521"/>
              </a:lnTo>
            </a:path>
          </a:pathLst>
        </a:custGeom>
        <a:noFill/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r-TR" sz="500" kern="1200"/>
        </a:p>
      </dsp:txBody>
      <dsp:txXfrm>
        <a:off x="5592958" y="1958638"/>
        <a:ext cx="43162" cy="43162"/>
      </dsp:txXfrm>
    </dsp:sp>
    <dsp:sp modelId="{D7EF830C-1A3D-4CAA-97CA-F7E55DE91398}">
      <dsp:nvSpPr>
        <dsp:cNvPr id="0" name=""/>
        <dsp:cNvSpPr/>
      </dsp:nvSpPr>
      <dsp:spPr>
        <a:xfrm>
          <a:off x="6046165" y="1440687"/>
          <a:ext cx="2158130" cy="1079065"/>
        </a:xfrm>
        <a:prstGeom prst="roundRect">
          <a:avLst>
            <a:gd name="adj" fmla="val 10000"/>
          </a:avLst>
        </a:prstGeom>
        <a:solidFill>
          <a:srgbClr val="0070C0"/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en-GB" sz="1300" b="0" i="0" u="none" strike="noStrike" kern="1200" cap="none" normalizeH="0" baseline="0" dirty="0" smtClean="0">
              <a:ln/>
              <a:effectLst/>
              <a:latin typeface="Times New Roman" pitchFamily="18" charset="0"/>
            </a:rPr>
            <a:t>Only those suppliers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en-GB" sz="1300" b="0" i="0" u="none" strike="noStrike" kern="1200" cap="none" normalizeH="0" baseline="0" dirty="0" smtClean="0">
              <a:ln/>
              <a:effectLst/>
              <a:latin typeface="Times New Roman" pitchFamily="18" charset="0"/>
            </a:rPr>
            <a:t>who have been selected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en-GB" sz="1300" b="0" i="0" u="none" strike="noStrike" kern="1200" cap="none" normalizeH="0" baseline="0" dirty="0" smtClean="0">
              <a:ln/>
              <a:effectLst/>
              <a:latin typeface="Times New Roman" pitchFamily="18" charset="0"/>
            </a:rPr>
            <a:t>and invited following a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en-GB" sz="1300" b="0" i="0" u="none" strike="noStrike" kern="1200" cap="none" normalizeH="0" baseline="0" dirty="0" smtClean="0">
              <a:ln/>
              <a:effectLst/>
              <a:latin typeface="Times New Roman" pitchFamily="18" charset="0"/>
            </a:rPr>
            <a:t>pre-qualification procedure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en-GB" sz="1300" b="0" i="0" u="none" strike="noStrike" kern="1200" cap="none" normalizeH="0" baseline="0" dirty="0" smtClean="0">
              <a:ln/>
              <a:effectLst/>
              <a:latin typeface="Times New Roman" pitchFamily="18" charset="0"/>
            </a:rPr>
            <a:t>may submit tenders</a:t>
          </a:r>
        </a:p>
      </dsp:txBody>
      <dsp:txXfrm>
        <a:off x="6077770" y="1472292"/>
        <a:ext cx="2094920" cy="1015855"/>
      </dsp:txXfrm>
    </dsp:sp>
    <dsp:sp modelId="{6D7DAC18-551F-4F4B-8CA5-4070C8A1D6EE}">
      <dsp:nvSpPr>
        <dsp:cNvPr id="0" name=""/>
        <dsp:cNvSpPr/>
      </dsp:nvSpPr>
      <dsp:spPr>
        <a:xfrm rot="3310531">
          <a:off x="1837330" y="2576161"/>
          <a:ext cx="1511654" cy="49042"/>
        </a:xfrm>
        <a:custGeom>
          <a:avLst/>
          <a:gdLst/>
          <a:ahLst/>
          <a:cxnLst/>
          <a:rect l="0" t="0" r="0" b="0"/>
          <a:pathLst>
            <a:path>
              <a:moveTo>
                <a:pt x="0" y="24521"/>
              </a:moveTo>
              <a:lnTo>
                <a:pt x="1511654" y="24521"/>
              </a:lnTo>
            </a:path>
          </a:pathLst>
        </a:custGeom>
        <a:noFill/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r-TR" sz="600" kern="1200"/>
        </a:p>
      </dsp:txBody>
      <dsp:txXfrm>
        <a:off x="2555365" y="2562891"/>
        <a:ext cx="75582" cy="75582"/>
      </dsp:txXfrm>
    </dsp:sp>
    <dsp:sp modelId="{B5F7A594-0F77-4562-8EFE-3B7C736B89DB}">
      <dsp:nvSpPr>
        <dsp:cNvPr id="0" name=""/>
        <dsp:cNvSpPr/>
      </dsp:nvSpPr>
      <dsp:spPr>
        <a:xfrm>
          <a:off x="3024783" y="2681612"/>
          <a:ext cx="2158130" cy="107906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1" lang="tr-TR" sz="1300" b="0" i="0" u="none" strike="noStrike" kern="1200" cap="none" normalizeH="0" baseline="0" smtClean="0">
            <a:ln/>
            <a:effectLst/>
            <a:latin typeface="Times New Roman" pitchFamily="18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tr-TR" sz="1300" b="1" i="0" u="none" strike="noStrike" kern="1200" cap="none" normalizeH="0" baseline="0" smtClean="0">
              <a:ln/>
              <a:effectLst/>
              <a:latin typeface="Times New Roman" pitchFamily="18" charset="0"/>
            </a:rPr>
            <a:t>NEGOTIATED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tr-TR" sz="1300" b="1" i="0" u="none" strike="noStrike" kern="1200" cap="none" normalizeH="0" baseline="0" smtClean="0">
              <a:ln/>
              <a:effectLst/>
              <a:latin typeface="Times New Roman" pitchFamily="18" charset="0"/>
            </a:rPr>
            <a:t>PROCEDURE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1" lang="tr-TR" sz="1300" b="0" i="0" u="none" strike="noStrike" kern="1200" cap="none" normalizeH="0" baseline="0" dirty="0" smtClean="0">
            <a:ln/>
            <a:effectLst/>
            <a:latin typeface="Times New Roman" pitchFamily="18" charset="0"/>
          </a:endParaRPr>
        </a:p>
      </dsp:txBody>
      <dsp:txXfrm>
        <a:off x="3056388" y="2713217"/>
        <a:ext cx="2094920" cy="1015855"/>
      </dsp:txXfrm>
    </dsp:sp>
    <dsp:sp modelId="{38CC3B2D-434D-4FF7-A8B7-3788B4506413}">
      <dsp:nvSpPr>
        <dsp:cNvPr id="0" name=""/>
        <dsp:cNvSpPr/>
      </dsp:nvSpPr>
      <dsp:spPr>
        <a:xfrm rot="21531310">
          <a:off x="5182827" y="3187963"/>
          <a:ext cx="866825" cy="49042"/>
        </a:xfrm>
        <a:custGeom>
          <a:avLst/>
          <a:gdLst/>
          <a:ahLst/>
          <a:cxnLst/>
          <a:rect l="0" t="0" r="0" b="0"/>
          <a:pathLst>
            <a:path>
              <a:moveTo>
                <a:pt x="0" y="24521"/>
              </a:moveTo>
              <a:lnTo>
                <a:pt x="866825" y="24521"/>
              </a:lnTo>
            </a:path>
          </a:pathLst>
        </a:custGeom>
        <a:noFill/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r-TR" sz="500" kern="1200"/>
        </a:p>
      </dsp:txBody>
      <dsp:txXfrm>
        <a:off x="5594569" y="3190814"/>
        <a:ext cx="43341" cy="43341"/>
      </dsp:txXfrm>
    </dsp:sp>
    <dsp:sp modelId="{8464D8DE-7D84-4791-AF7F-E1849E5E47FD}">
      <dsp:nvSpPr>
        <dsp:cNvPr id="0" name=""/>
        <dsp:cNvSpPr/>
      </dsp:nvSpPr>
      <dsp:spPr>
        <a:xfrm>
          <a:off x="6049566" y="2664293"/>
          <a:ext cx="2158130" cy="1079065"/>
        </a:xfrm>
        <a:prstGeom prst="roundRect">
          <a:avLst>
            <a:gd name="adj" fmla="val 10000"/>
          </a:avLst>
        </a:prstGeom>
        <a:solidFill>
          <a:srgbClr val="0070C0"/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tr-TR" sz="1300" b="0" i="0" u="none" strike="noStrike" kern="1200" cap="none" normalizeH="0" baseline="0" noProof="0" dirty="0" smtClean="0">
              <a:ln/>
              <a:effectLst/>
              <a:latin typeface="Times New Roman" pitchFamily="18" charset="0"/>
            </a:rPr>
            <a:t>1) </a:t>
          </a:r>
          <a:r>
            <a:rPr kumimoji="1" lang="en-US" sz="1300" b="0" i="0" u="none" strike="noStrike" kern="1200" cap="none" normalizeH="0" baseline="0" noProof="0" dirty="0" smtClean="0">
              <a:ln/>
              <a:effectLst/>
              <a:latin typeface="Times New Roman" pitchFamily="18" charset="0"/>
            </a:rPr>
            <a:t>With publication of a contract notice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en-US" sz="1300" b="0" i="0" u="none" strike="noStrike" kern="1200" cap="none" normalizeH="0" baseline="0" noProof="0" dirty="0" smtClean="0">
              <a:ln/>
              <a:effectLst/>
              <a:latin typeface="Times New Roman" pitchFamily="18" charset="0"/>
            </a:rPr>
            <a:t>2) Without publication of a contract notice</a:t>
          </a:r>
          <a:endParaRPr kumimoji="1" lang="en-GB" sz="1300" b="0" i="0" u="none" strike="noStrike" kern="1200" cap="none" normalizeH="0" baseline="0" dirty="0" smtClean="0">
            <a:ln/>
            <a:effectLst/>
            <a:latin typeface="Times New Roman" pitchFamily="18" charset="0"/>
          </a:endParaRPr>
        </a:p>
      </dsp:txBody>
      <dsp:txXfrm>
        <a:off x="6081171" y="2695898"/>
        <a:ext cx="2094920" cy="101585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F881C1-2C74-461F-93CB-A79E61B3E934}">
      <dsp:nvSpPr>
        <dsp:cNvPr id="0" name=""/>
        <dsp:cNvSpPr/>
      </dsp:nvSpPr>
      <dsp:spPr>
        <a:xfrm>
          <a:off x="2920" y="233044"/>
          <a:ext cx="7870832" cy="885806"/>
        </a:xfrm>
        <a:prstGeom prst="roundRect">
          <a:avLst>
            <a:gd name="adj" fmla="val 10000"/>
          </a:avLst>
        </a:prstGeom>
        <a:solidFill>
          <a:schemeClr val="accent2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The PPL provides two </a:t>
          </a:r>
          <a:r>
            <a:rPr lang="tr-TR" sz="2400" kern="1200" dirty="0" err="1" smtClean="0"/>
            <a:t>possible</a:t>
          </a:r>
          <a:r>
            <a:rPr lang="tr-TR" sz="2400" kern="1200" dirty="0" smtClean="0"/>
            <a:t> </a:t>
          </a:r>
          <a:r>
            <a:rPr lang="tr-TR" sz="2400" kern="1200" dirty="0" err="1" smtClean="0"/>
            <a:t>award</a:t>
          </a:r>
          <a:r>
            <a:rPr lang="en-US" sz="2400" kern="1200" dirty="0" smtClean="0"/>
            <a:t> criteria for the selection of the best offer (economically most advantageous</a:t>
          </a:r>
          <a:r>
            <a:rPr lang="tr-TR" sz="2400" kern="1200" dirty="0" smtClean="0"/>
            <a:t> tender</a:t>
          </a:r>
          <a:r>
            <a:rPr lang="en-US" sz="2400" kern="1200" dirty="0" smtClean="0"/>
            <a:t>)</a:t>
          </a:r>
          <a:endParaRPr lang="tr-TR" sz="2400" kern="1200" dirty="0"/>
        </a:p>
      </dsp:txBody>
      <dsp:txXfrm>
        <a:off x="28864" y="258988"/>
        <a:ext cx="7818944" cy="833918"/>
      </dsp:txXfrm>
    </dsp:sp>
    <dsp:sp modelId="{50176426-5982-452C-8C82-F52BBEBB07D7}">
      <dsp:nvSpPr>
        <dsp:cNvPr id="0" name=""/>
        <dsp:cNvSpPr/>
      </dsp:nvSpPr>
      <dsp:spPr>
        <a:xfrm>
          <a:off x="790003" y="1118851"/>
          <a:ext cx="787083" cy="8074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07430"/>
              </a:lnTo>
              <a:lnTo>
                <a:pt x="787083" y="807430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5D5FA7-4629-4608-AE90-9D5E8A6B2A3E}">
      <dsp:nvSpPr>
        <dsp:cNvPr id="0" name=""/>
        <dsp:cNvSpPr/>
      </dsp:nvSpPr>
      <dsp:spPr>
        <a:xfrm>
          <a:off x="1577087" y="1340302"/>
          <a:ext cx="2973404" cy="11719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The lowest price only </a:t>
          </a:r>
          <a:endParaRPr lang="tr-TR" sz="2400" kern="1200" dirty="0"/>
        </a:p>
      </dsp:txBody>
      <dsp:txXfrm>
        <a:off x="1611412" y="1374627"/>
        <a:ext cx="2904754" cy="1103307"/>
      </dsp:txXfrm>
    </dsp:sp>
    <dsp:sp modelId="{23111A0C-8C33-4E48-9553-C60FE5C9EF17}">
      <dsp:nvSpPr>
        <dsp:cNvPr id="0" name=""/>
        <dsp:cNvSpPr/>
      </dsp:nvSpPr>
      <dsp:spPr>
        <a:xfrm>
          <a:off x="790003" y="1118851"/>
          <a:ext cx="787083" cy="23793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79382"/>
              </a:lnTo>
              <a:lnTo>
                <a:pt x="787083" y="2379382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603621C-960E-4E7E-95CC-5D60E71089E8}">
      <dsp:nvSpPr>
        <dsp:cNvPr id="0" name=""/>
        <dsp:cNvSpPr/>
      </dsp:nvSpPr>
      <dsp:spPr>
        <a:xfrm>
          <a:off x="1577087" y="2733711"/>
          <a:ext cx="6573392" cy="152904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Price and other factors relating to the subject </a:t>
          </a:r>
          <a:r>
            <a:rPr lang="tr-TR" sz="2400" kern="1200" dirty="0" err="1" smtClean="0"/>
            <a:t>matter</a:t>
          </a:r>
          <a:r>
            <a:rPr lang="tr-TR" sz="2400" kern="1200" dirty="0" smtClean="0"/>
            <a:t> </a:t>
          </a:r>
          <a:r>
            <a:rPr lang="en-US" sz="2400" kern="1200" dirty="0" smtClean="0"/>
            <a:t>of contract, such as operation and maintenance costs, cost-effectiveness, productivity, quality, and technical merit. </a:t>
          </a:r>
          <a:endParaRPr lang="tr-TR" sz="2400" kern="1200" dirty="0"/>
        </a:p>
      </dsp:txBody>
      <dsp:txXfrm>
        <a:off x="1621871" y="2778495"/>
        <a:ext cx="6483824" cy="14394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F32204-F0D0-437F-B0E5-5F8BAE113E52}" type="datetimeFigureOut">
              <a:rPr lang="tr-TR" smtClean="0"/>
              <a:t>21.08.2014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EA3BAD-CF5E-492D-9FFD-666014CA4394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31301548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EBF99C-74AE-4C69-A356-06A4235A8028}" type="datetimeFigureOut">
              <a:rPr lang="tr-TR" smtClean="0"/>
              <a:pPr/>
              <a:t>21.08.2014</a:t>
            </a:fld>
            <a:endParaRPr lang="tr-TR"/>
          </a:p>
        </p:txBody>
      </p:sp>
      <p:sp>
        <p:nvSpPr>
          <p:cNvPr id="4" name="3 Slayt Görüntüsü Yer Tutucusu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4 Not Yer Tutucusu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84C49A-AED4-4121-9A3A-4CF008756FC0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15775022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A41846D-98F0-42B9-94BE-31E95CC6B79F}" type="slidenum">
              <a:rPr lang="tr-TR"/>
              <a:pPr/>
              <a:t>1</a:t>
            </a:fld>
            <a:endParaRPr lang="tr-TR" dirty="0"/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tr-TR" dirty="0" smtClean="0"/>
          </a:p>
        </p:txBody>
      </p:sp>
      <p:sp>
        <p:nvSpPr>
          <p:cNvPr id="2" name="Üstbilgi Yer Tutucusu 1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1 Slayt Görüntüsü Yer Tutucusu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2 Not Yer Tutucusu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/>
            <a:endParaRPr lang="tr-TR" altLang="tr-TR" dirty="0" smtClean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5FA8B98-DCB0-4F9B-8500-91EFCC638509}" type="slidenum">
              <a:rPr lang="tr-TR" smtClean="0"/>
              <a:pPr>
                <a:defRPr/>
              </a:pPr>
              <a:t>10</a:t>
            </a:fld>
            <a:endParaRPr lang="tr-T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1 Slayt Görüntüsü Yer Tutucusu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2 Not Yer Tutucusu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tr-TR" altLang="tr-TR" smtClean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5AEEDBA-4092-4949-920B-6E7EBB1DE52C}" type="slidenum">
              <a:rPr lang="tr-TR" smtClean="0"/>
              <a:pPr>
                <a:defRPr/>
              </a:pPr>
              <a:t>11</a:t>
            </a:fld>
            <a:endParaRPr lang="tr-T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A41846D-98F0-42B9-94BE-31E95CC6B79F}" type="slidenum">
              <a:rPr lang="tr-TR"/>
              <a:pPr/>
              <a:t>12</a:t>
            </a:fld>
            <a:endParaRPr lang="tr-TR" dirty="0"/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tr-TR" dirty="0" smtClean="0"/>
          </a:p>
        </p:txBody>
      </p:sp>
      <p:sp>
        <p:nvSpPr>
          <p:cNvPr id="2" name="Üstbilgi Yer Tutucusu 1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A41846D-98F0-42B9-94BE-31E95CC6B79F}" type="slidenum">
              <a:rPr lang="tr-TR"/>
              <a:pPr/>
              <a:t>13</a:t>
            </a:fld>
            <a:endParaRPr lang="tr-TR" dirty="0"/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tr-TR" dirty="0" smtClean="0"/>
          </a:p>
        </p:txBody>
      </p:sp>
      <p:sp>
        <p:nvSpPr>
          <p:cNvPr id="2" name="Üstbilgi Yer Tutucusu 1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A41846D-98F0-42B9-94BE-31E95CC6B79F}" type="slidenum">
              <a:rPr lang="tr-TR"/>
              <a:pPr/>
              <a:t>14</a:t>
            </a:fld>
            <a:endParaRPr lang="tr-TR" dirty="0"/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tr-TR" dirty="0" smtClean="0"/>
          </a:p>
        </p:txBody>
      </p:sp>
      <p:sp>
        <p:nvSpPr>
          <p:cNvPr id="2" name="Üstbilgi Yer Tutucusu 1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84C49A-AED4-4121-9A3A-4CF008756FC0}" type="slidenum">
              <a:rPr lang="tr-TR" smtClean="0"/>
              <a:pPr/>
              <a:t>15</a:t>
            </a:fld>
            <a:endParaRPr lang="tr-TR"/>
          </a:p>
        </p:txBody>
      </p:sp>
      <p:sp>
        <p:nvSpPr>
          <p:cNvPr id="5" name="Üstbilgi Yer Tutucusu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304949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A41846D-98F0-42B9-94BE-31E95CC6B79F}" type="slidenum">
              <a:rPr lang="tr-TR"/>
              <a:pPr/>
              <a:t>2</a:t>
            </a:fld>
            <a:endParaRPr lang="tr-TR" dirty="0"/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tr-TR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tr-TR" sz="1200" dirty="0" smtClean="0"/>
          </a:p>
          <a:p>
            <a:pPr eaLnBrk="1" hangingPunct="1"/>
            <a:endParaRPr lang="tr-TR" dirty="0" smtClean="0"/>
          </a:p>
        </p:txBody>
      </p:sp>
      <p:sp>
        <p:nvSpPr>
          <p:cNvPr id="2" name="Üstbilgi Yer Tutucusu 1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A41846D-98F0-42B9-94BE-31E95CC6B79F}" type="slidenum">
              <a:rPr lang="tr-TR"/>
              <a:pPr/>
              <a:t>3</a:t>
            </a:fld>
            <a:endParaRPr lang="tr-TR" dirty="0"/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tr-TR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tr-TR" sz="1200" dirty="0" smtClean="0"/>
          </a:p>
          <a:p>
            <a:pPr eaLnBrk="1" hangingPunct="1"/>
            <a:endParaRPr lang="tr-TR" dirty="0" smtClean="0"/>
          </a:p>
        </p:txBody>
      </p:sp>
      <p:sp>
        <p:nvSpPr>
          <p:cNvPr id="2" name="Üstbilgi Yer Tutucusu 1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A41846D-98F0-42B9-94BE-31E95CC6B79F}" type="slidenum">
              <a:rPr lang="tr-TR"/>
              <a:pPr/>
              <a:t>4</a:t>
            </a:fld>
            <a:endParaRPr lang="tr-TR" dirty="0"/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tr-TR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tr-TR" sz="1200" dirty="0" smtClean="0"/>
          </a:p>
          <a:p>
            <a:pPr eaLnBrk="1" hangingPunct="1"/>
            <a:endParaRPr lang="tr-TR" dirty="0" smtClean="0"/>
          </a:p>
        </p:txBody>
      </p:sp>
      <p:sp>
        <p:nvSpPr>
          <p:cNvPr id="2" name="Üstbilgi Yer Tutucusu 1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A41846D-98F0-42B9-94BE-31E95CC6B79F}" type="slidenum">
              <a:rPr lang="tr-TR"/>
              <a:pPr/>
              <a:t>5</a:t>
            </a:fld>
            <a:endParaRPr lang="tr-TR" dirty="0"/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tr-TR" sz="120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tr-TR" sz="120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tr-TR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tr-TR" sz="1200" dirty="0" smtClean="0"/>
          </a:p>
          <a:p>
            <a:pPr eaLnBrk="1" hangingPunct="1"/>
            <a:endParaRPr lang="tr-TR" dirty="0" smtClean="0"/>
          </a:p>
        </p:txBody>
      </p:sp>
      <p:sp>
        <p:nvSpPr>
          <p:cNvPr id="2" name="Üstbilgi Yer Tutucusu 1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A41846D-98F0-42B9-94BE-31E95CC6B79F}" type="slidenum">
              <a:rPr lang="tr-TR"/>
              <a:pPr/>
              <a:t>6</a:t>
            </a:fld>
            <a:endParaRPr lang="tr-TR" dirty="0"/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tr-TR" sz="120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tr-TR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tr-TR" sz="1200" dirty="0" smtClean="0"/>
          </a:p>
          <a:p>
            <a:pPr eaLnBrk="1" hangingPunct="1"/>
            <a:endParaRPr lang="tr-TR" dirty="0" smtClean="0"/>
          </a:p>
        </p:txBody>
      </p:sp>
      <p:sp>
        <p:nvSpPr>
          <p:cNvPr id="2" name="Üstbilgi Yer Tutucusu 1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52BB02D-C5DA-4290-AFD0-4AEBD4D6AFBD}" type="slidenum">
              <a:rPr lang="tr-TR" altLang="tr-TR"/>
              <a:pPr>
                <a:defRPr/>
              </a:pPr>
              <a:t>7</a:t>
            </a:fld>
            <a:endParaRPr lang="tr-TR" altLang="tr-TR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tr-TR" smtClean="0">
              <a:latin typeface="Arial" pitchFamily="34" charset="0"/>
            </a:endParaRPr>
          </a:p>
        </p:txBody>
      </p:sp>
      <p:sp>
        <p:nvSpPr>
          <p:cNvPr id="2" name="Üstbilgi Yer Tutucusu 1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A41846D-98F0-42B9-94BE-31E95CC6B79F}" type="slidenum">
              <a:rPr lang="tr-TR"/>
              <a:pPr/>
              <a:t>8</a:t>
            </a:fld>
            <a:endParaRPr lang="tr-TR" dirty="0"/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tr-TR" sz="120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tr-TR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tr-TR" sz="1200" dirty="0" smtClean="0"/>
          </a:p>
          <a:p>
            <a:pPr eaLnBrk="1" hangingPunct="1"/>
            <a:endParaRPr lang="tr-TR" dirty="0" smtClean="0"/>
          </a:p>
        </p:txBody>
      </p:sp>
      <p:sp>
        <p:nvSpPr>
          <p:cNvPr id="2" name="Üstbilgi Yer Tutucusu 1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A41846D-98F0-42B9-94BE-31E95CC6B79F}" type="slidenum">
              <a:rPr lang="tr-TR"/>
              <a:pPr/>
              <a:t>9</a:t>
            </a:fld>
            <a:endParaRPr lang="tr-TR" dirty="0"/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tr-TR" dirty="0" smtClean="0"/>
          </a:p>
        </p:txBody>
      </p:sp>
      <p:sp>
        <p:nvSpPr>
          <p:cNvPr id="2" name="Üstbilgi Yer Tutucusu 1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Dikdörtgen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Dikdörtgen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Dikdörtgen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Başlık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9" name="8 Alt Başlık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28" name="27 Veri Yer Tutucusu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3ADA20AE-9D23-47E2-B0A3-1A0CBEB11F8D}" type="datetime1">
              <a:rPr lang="tr-TR" smtClean="0"/>
              <a:t>21.08.2014</a:t>
            </a:fld>
            <a:endParaRPr lang="tr-TR"/>
          </a:p>
        </p:txBody>
      </p:sp>
      <p:sp>
        <p:nvSpPr>
          <p:cNvPr id="17" name="16 Altbilgi Yer Tutucusu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lang="tr-TR" smtClean="0"/>
              <a:t>2009 APRIL</a:t>
            </a:r>
            <a:endParaRPr lang="tr-TR"/>
          </a:p>
        </p:txBody>
      </p:sp>
      <p:sp>
        <p:nvSpPr>
          <p:cNvPr id="29" name="28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2EC80-E258-4CC0-8F44-D41E83068935}" type="datetime1">
              <a:rPr lang="tr-TR" smtClean="0"/>
              <a:t>21.08.2014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2009 APRIL</a:t>
            </a: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Dikey Başlık ve Meti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44A065B9-33A2-4442-9D10-96A4953DEBBA}" type="datetime1">
              <a:rPr lang="tr-TR" smtClean="0"/>
              <a:t>21.08.2014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r>
              <a:rPr lang="tr-TR" smtClean="0"/>
              <a:t>2009 APRIL</a:t>
            </a:r>
            <a:endParaRPr lang="tr-TR"/>
          </a:p>
        </p:txBody>
      </p:sp>
      <p:sp>
        <p:nvSpPr>
          <p:cNvPr id="7" name="6 Dikdörtgen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Dikdörtgen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Dikdörtgen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7DB35-89D7-4BC9-9CCC-CC53A0693F31}" type="datetime1">
              <a:rPr lang="tr-TR" smtClean="0"/>
              <a:t>21.08.2014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2009 APRIL</a:t>
            </a: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8" name="7 İçerik Yer Tutucusu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7" name="6 Dikdörtgen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Dikdörtgen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Dikdörtgen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2" name="1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BEEC3-EC74-4E7A-99CE-84C8AA74C092}" type="datetime1">
              <a:rPr lang="tr-TR" smtClean="0"/>
              <a:t>21.08.2014</a:t>
            </a:fld>
            <a:endParaRPr lang="tr-TR"/>
          </a:p>
        </p:txBody>
      </p:sp>
      <p:sp>
        <p:nvSpPr>
          <p:cNvPr id="13" name="12 Slayt Numarası Yer Tutucusu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4" name="13 Altbilgi Yer Tutucusu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tr-TR" smtClean="0"/>
              <a:t>2009 APRIL</a:t>
            </a:r>
            <a:endParaRPr lang="tr-T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9" name="8 İçerik Yer Tutucusu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1" name="10 İçerik Yer Tutucusu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8" name="7 Veri Yer Tutucusu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CF36CEC3-7FDB-49EA-B821-A974B44309DD}" type="datetime1">
              <a:rPr lang="tr-TR" smtClean="0"/>
              <a:t>21.08.2014</a:t>
            </a:fld>
            <a:endParaRPr lang="tr-TR"/>
          </a:p>
        </p:txBody>
      </p:sp>
      <p:sp>
        <p:nvSpPr>
          <p:cNvPr id="10" name="9 Slayt Numarası Yer Tutucusu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2" name="11 Altbilgi Yer Tutucusu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tr-TR" smtClean="0"/>
              <a:t>2009 APRIL</a:t>
            </a:r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1" name="10 İçerik Yer Tutucusu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3" name="12 İçerik Yer Tutucusu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0" name="9 Veri Yer Tutucusu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1DF0EEC-BF8E-4656-87F6-C6E979F81A5B}" type="datetime1">
              <a:rPr lang="tr-TR" smtClean="0"/>
              <a:t>21.08.2014</a:t>
            </a:fld>
            <a:endParaRPr lang="tr-TR"/>
          </a:p>
        </p:txBody>
      </p:sp>
      <p:sp>
        <p:nvSpPr>
          <p:cNvPr id="12" name="11 Slayt Numarası Yer Tutucusu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4" name="13 Altbilgi Yer Tutucusu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tr-TR" smtClean="0"/>
              <a:t>2009 APRIL</a:t>
            </a:r>
            <a:endParaRPr lang="tr-TR"/>
          </a:p>
        </p:txBody>
      </p:sp>
      <p:sp>
        <p:nvSpPr>
          <p:cNvPr id="16" name="15 Metin Yer Tutucusu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15" name="14 Metin Yer Tutucusu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68FDD-BD9F-4223-B869-3E70F5F44202}" type="datetime1">
              <a:rPr lang="tr-TR" smtClean="0"/>
              <a:t>21.08.2014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2009 APRIL</a:t>
            </a:r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3C5A1-BF0D-4AA6-B824-C644197821A2}" type="datetime1">
              <a:rPr lang="tr-TR" smtClean="0"/>
              <a:t>21.08.2014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2009 APRIL</a:t>
            </a:r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EEE08-B3AC-4E52-A89C-B51896E650A3}" type="datetime1">
              <a:rPr lang="tr-TR" smtClean="0"/>
              <a:t>21.08.2014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2009 APRIL</a:t>
            </a:r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9" name="8 İçerik Yer Tutucusu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8" name="7 Dikdörtgen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Dikdörtgen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Dikdörtgen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1" name="10 Dikdörtgen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Veri Yer Tutucusu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FFF83B91-86FE-4864-B0CF-DAD7DEC58B64}" type="datetime1">
              <a:rPr lang="tr-TR" smtClean="0"/>
              <a:t>21.08.2014</a:t>
            </a:fld>
            <a:endParaRPr lang="tr-TR"/>
          </a:p>
        </p:txBody>
      </p:sp>
      <p:sp>
        <p:nvSpPr>
          <p:cNvPr id="13" name="12 Slayt Numarası Yer Tutucusu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4" name="13 Altbilgi Yer Tutucusu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r>
              <a:rPr lang="tr-TR" smtClean="0"/>
              <a:t>2009 APRIL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tr-TR" smtClean="0"/>
              <a:t>Resim eklemek için simgeyi tıklatın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Başlık Yer Tutucusu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3" name="12 Metin Yer Tutucusu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14" name="13 Veri Yer Tutucusu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D0EAFF7-7809-4913-9FFC-37FF3A2371F3}" type="datetime1">
              <a:rPr lang="tr-TR" smtClean="0"/>
              <a:t>21.08.2014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tr-TR" smtClean="0"/>
              <a:t>2009 APRIL</a:t>
            </a:r>
            <a:endParaRPr lang="tr-TR"/>
          </a:p>
        </p:txBody>
      </p:sp>
      <p:sp>
        <p:nvSpPr>
          <p:cNvPr id="7" name="6 Dikdörtgen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Dikdörtgen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Dikdörtgen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22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0" r:id="rId1"/>
    <p:sldLayoutId id="2147483981" r:id="rId2"/>
    <p:sldLayoutId id="2147483982" r:id="rId3"/>
    <p:sldLayoutId id="2147483983" r:id="rId4"/>
    <p:sldLayoutId id="2147483984" r:id="rId5"/>
    <p:sldLayoutId id="2147483985" r:id="rId6"/>
    <p:sldLayoutId id="2147483986" r:id="rId7"/>
    <p:sldLayoutId id="2147483987" r:id="rId8"/>
    <p:sldLayoutId id="2147483988" r:id="rId9"/>
    <p:sldLayoutId id="2147483989" r:id="rId10"/>
    <p:sldLayoutId id="2147483990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10" Type="http://schemas.openxmlformats.org/officeDocument/2006/relationships/image" Target="../media/image5.jpeg"/><Relationship Id="rId4" Type="http://schemas.openxmlformats.org/officeDocument/2006/relationships/diagramData" Target="../diagrams/data1.xml"/><Relationship Id="rId9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83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260648"/>
            <a:ext cx="7543800" cy="792162"/>
          </a:xfrm>
          <a:effectLst>
            <a:outerShdw dist="161645" dir="2700000" algn="ctr" rotWithShape="0">
              <a:schemeClr val="bg2">
                <a:alpha val="50000"/>
              </a:schemeClr>
            </a:outerShdw>
          </a:effectLst>
        </p:spPr>
        <p:txBody>
          <a:bodyPr>
            <a:noAutofit/>
          </a:bodyPr>
          <a:lstStyle/>
          <a:p>
            <a:pPr algn="ctr">
              <a:defRPr/>
            </a:pPr>
            <a:r>
              <a:rPr lang="tr-TR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tr-TR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tr-TR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tr-TR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tr-TR" sz="4000" dirty="0" smtClean="0"/>
              <a:t/>
            </a:r>
            <a:br>
              <a:rPr lang="tr-TR" sz="4000" dirty="0" smtClean="0"/>
            </a:br>
            <a:r>
              <a:rPr lang="tr-TR" sz="4000" dirty="0" smtClean="0"/>
              <a:t/>
            </a:r>
            <a:br>
              <a:rPr lang="tr-TR" sz="4000" dirty="0" smtClean="0"/>
            </a:br>
            <a:r>
              <a:rPr lang="tr-TR" sz="4000" dirty="0" smtClean="0"/>
              <a:t/>
            </a:r>
            <a:br>
              <a:rPr lang="tr-TR" sz="4000" dirty="0" smtClean="0"/>
            </a:br>
            <a:r>
              <a:rPr lang="tr-TR" sz="3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THE</a:t>
            </a:r>
            <a:r>
              <a:rPr lang="tr-TR" sz="3600" dirty="0" smtClean="0"/>
              <a:t> </a:t>
            </a:r>
            <a:r>
              <a:rPr lang="tr-TR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REPUBLIC </a:t>
            </a:r>
            <a:r>
              <a:rPr lang="tr-TR" sz="3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OF TURKEY</a:t>
            </a:r>
            <a:r>
              <a:rPr lang="tr-TR" sz="4000" dirty="0" smtClean="0"/>
              <a:t/>
            </a:r>
            <a:br>
              <a:rPr lang="tr-TR" sz="4000" dirty="0" smtClean="0"/>
            </a:br>
            <a:r>
              <a:rPr lang="tr-TR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tr-TR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tr-TR" sz="4000" dirty="0" smtClean="0"/>
              <a:t/>
            </a:r>
            <a:br>
              <a:rPr lang="tr-TR" sz="4000" dirty="0" smtClean="0"/>
            </a:br>
            <a:r>
              <a:rPr lang="tr-TR" sz="4000" dirty="0" smtClean="0"/>
              <a:t/>
            </a:r>
            <a:br>
              <a:rPr lang="tr-TR" sz="4000" dirty="0" smtClean="0"/>
            </a:br>
            <a:r>
              <a:rPr lang="tr-TR" sz="4000" dirty="0" smtClean="0"/>
              <a:t/>
            </a:r>
            <a:br>
              <a:rPr lang="tr-TR" sz="4000" dirty="0" smtClean="0"/>
            </a:br>
            <a:endParaRPr lang="tr-TR" sz="4000" dirty="0" smtClean="0"/>
          </a:p>
        </p:txBody>
      </p:sp>
      <p:sp>
        <p:nvSpPr>
          <p:cNvPr id="6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tr-TR" dirty="0" smtClean="0"/>
              <a:t>1</a:t>
            </a:r>
            <a:endParaRPr lang="tr-TR" dirty="0"/>
          </a:p>
        </p:txBody>
      </p:sp>
      <p:pic>
        <p:nvPicPr>
          <p:cNvPr id="7" name="Picture 2" descr="C:\Users\Yunus Emre\Desktop\Kamu İhale Kurumu 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152481"/>
            <a:ext cx="1584176" cy="989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Dikdörtgen 8"/>
          <p:cNvSpPr/>
          <p:nvPr/>
        </p:nvSpPr>
        <p:spPr>
          <a:xfrm>
            <a:off x="645468" y="3819560"/>
            <a:ext cx="7886972" cy="107721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/>
            <a:r>
              <a:rPr lang="en-GB" sz="3200" b="1" dirty="0"/>
              <a:t>Public </a:t>
            </a:r>
            <a:r>
              <a:rPr lang="en-GB" sz="3200" b="1" dirty="0" smtClean="0"/>
              <a:t>Procurement Legislative Experiences </a:t>
            </a:r>
            <a:r>
              <a:rPr lang="tr-TR" sz="3200" b="1" dirty="0" smtClean="0"/>
              <a:t>in </a:t>
            </a:r>
            <a:r>
              <a:rPr lang="tr-TR" sz="3200" b="1" dirty="0" err="1" smtClean="0"/>
              <a:t>Turkey</a:t>
            </a:r>
            <a:endParaRPr lang="tr-TR" sz="3000" dirty="0"/>
          </a:p>
        </p:txBody>
      </p:sp>
      <p:graphicFrame>
        <p:nvGraphicFramePr>
          <p:cNvPr id="2" name="Diyagram 1"/>
          <p:cNvGraphicFramePr/>
          <p:nvPr>
            <p:extLst>
              <p:ext uri="{D42A27DB-BD31-4B8C-83A1-F6EECF244321}">
                <p14:modId xmlns:p14="http://schemas.microsoft.com/office/powerpoint/2010/main" val="2879267979"/>
              </p:ext>
            </p:extLst>
          </p:nvPr>
        </p:nvGraphicFramePr>
        <p:xfrm>
          <a:off x="683568" y="1628800"/>
          <a:ext cx="7272808" cy="20159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026" name="Picture 2" descr="C:\Users\erkanozdemir\Desktop\untitled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149901"/>
            <a:ext cx="1584176" cy="974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Dikdörtgen 9"/>
          <p:cNvSpPr/>
          <p:nvPr/>
        </p:nvSpPr>
        <p:spPr>
          <a:xfrm>
            <a:off x="628093" y="5085184"/>
            <a:ext cx="7704856" cy="1631216"/>
          </a:xfrm>
          <a:prstGeom prst="rect">
            <a:avLst/>
          </a:prstGeom>
          <a:blipFill>
            <a:blip r:embed="rId10"/>
            <a:tile tx="0" ty="0" sx="100000" sy="100000" flip="none" algn="tl"/>
          </a:blipFill>
        </p:spPr>
        <p:style>
          <a:lnRef idx="1">
            <a:schemeClr val="accent5"/>
          </a:lnRef>
          <a:fillRef idx="1003">
            <a:schemeClr val="lt2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tr-TR" altLang="tr-TR" sz="2000" b="1" i="1" dirty="0" smtClean="0">
                <a:solidFill>
                  <a:schemeClr val="tx1"/>
                </a:solidFill>
                <a:latin typeface="+mj-lt"/>
              </a:rPr>
              <a:t>ERKAN OZDEMIR</a:t>
            </a:r>
            <a:br>
              <a:rPr lang="tr-TR" altLang="tr-TR" sz="2000" b="1" i="1" dirty="0" smtClean="0">
                <a:solidFill>
                  <a:schemeClr val="tx1"/>
                </a:solidFill>
                <a:latin typeface="+mj-lt"/>
              </a:rPr>
            </a:br>
            <a:r>
              <a:rPr lang="tr-TR" altLang="tr-TR" sz="2000" b="1" i="1" dirty="0" err="1" smtClean="0">
                <a:solidFill>
                  <a:schemeClr val="tx1"/>
                </a:solidFill>
                <a:latin typeface="+mj-lt"/>
              </a:rPr>
              <a:t>Public</a:t>
            </a:r>
            <a:r>
              <a:rPr lang="tr-TR" altLang="tr-TR" sz="2000" b="1" i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tr-TR" altLang="tr-TR" sz="2000" b="1" i="1" dirty="0" err="1" smtClean="0">
                <a:solidFill>
                  <a:schemeClr val="tx1"/>
                </a:solidFill>
                <a:latin typeface="+mj-lt"/>
              </a:rPr>
              <a:t>Procurement</a:t>
            </a:r>
            <a:r>
              <a:rPr lang="tr-TR" altLang="tr-TR" sz="2000" b="1" i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tr-TR" altLang="tr-TR" sz="2000" b="1" i="1" dirty="0" err="1" smtClean="0">
                <a:solidFill>
                  <a:schemeClr val="tx1"/>
                </a:solidFill>
                <a:latin typeface="+mj-lt"/>
              </a:rPr>
              <a:t>Specialist</a:t>
            </a:r>
            <a:endParaRPr lang="tr-TR" altLang="tr-TR" sz="2000" b="1" i="1" dirty="0" smtClean="0">
              <a:solidFill>
                <a:schemeClr val="tx1"/>
              </a:solidFill>
              <a:latin typeface="+mj-lt"/>
            </a:endParaRPr>
          </a:p>
          <a:p>
            <a:pPr>
              <a:spcBef>
                <a:spcPct val="0"/>
              </a:spcBef>
            </a:pPr>
            <a:r>
              <a:rPr lang="tr-TR" altLang="tr-TR" sz="2000" b="1" i="1" dirty="0" err="1" smtClean="0">
                <a:solidFill>
                  <a:schemeClr val="tx1"/>
                </a:solidFill>
                <a:latin typeface="+mj-lt"/>
              </a:rPr>
              <a:t>Regulation</a:t>
            </a:r>
            <a:r>
              <a:rPr lang="tr-TR" altLang="tr-TR" sz="2000" b="1" i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tr-TR" altLang="tr-TR" sz="2000" b="1" i="1" dirty="0" err="1" smtClean="0">
                <a:solidFill>
                  <a:schemeClr val="tx1"/>
                </a:solidFill>
                <a:latin typeface="+mj-lt"/>
              </a:rPr>
              <a:t>Department</a:t>
            </a:r>
            <a:r>
              <a:rPr lang="tr-TR" altLang="tr-TR" sz="2000" b="1" i="1" dirty="0" smtClean="0">
                <a:solidFill>
                  <a:schemeClr val="tx1"/>
                </a:solidFill>
                <a:latin typeface="+mj-lt"/>
              </a:rPr>
              <a:t> </a:t>
            </a:r>
            <a:br>
              <a:rPr lang="tr-TR" altLang="tr-TR" sz="2000" b="1" i="1" dirty="0" smtClean="0">
                <a:solidFill>
                  <a:schemeClr val="tx1"/>
                </a:solidFill>
                <a:latin typeface="+mj-lt"/>
              </a:rPr>
            </a:br>
            <a:r>
              <a:rPr lang="tr-TR" altLang="tr-TR" sz="2000" b="1" i="1" dirty="0" err="1" smtClean="0">
                <a:solidFill>
                  <a:schemeClr val="tx1"/>
                </a:solidFill>
                <a:latin typeface="+mj-lt"/>
              </a:rPr>
              <a:t>Public</a:t>
            </a:r>
            <a:r>
              <a:rPr lang="tr-TR" altLang="tr-TR" sz="2000" b="1" i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tr-TR" altLang="tr-TR" sz="2000" b="1" i="1" dirty="0" err="1" smtClean="0">
                <a:solidFill>
                  <a:schemeClr val="tx1"/>
                </a:solidFill>
                <a:latin typeface="+mj-lt"/>
              </a:rPr>
              <a:t>Procurement</a:t>
            </a:r>
            <a:r>
              <a:rPr lang="tr-TR" altLang="tr-TR" sz="2000" b="1" i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tr-TR" altLang="tr-TR" sz="2000" b="1" i="1" dirty="0" err="1" smtClean="0">
                <a:solidFill>
                  <a:schemeClr val="tx1"/>
                </a:solidFill>
                <a:latin typeface="+mj-lt"/>
              </a:rPr>
              <a:t>Authority</a:t>
            </a:r>
            <a:endParaRPr lang="tr-TR" altLang="tr-TR" sz="2000" b="1" i="1" dirty="0" smtClean="0">
              <a:solidFill>
                <a:schemeClr val="tx1"/>
              </a:solidFill>
              <a:latin typeface="+mj-lt"/>
            </a:endParaRPr>
          </a:p>
          <a:p>
            <a:pPr>
              <a:spcBef>
                <a:spcPct val="0"/>
              </a:spcBef>
            </a:pPr>
            <a:r>
              <a:rPr lang="tr-TR" altLang="tr-TR" sz="2000" b="1" i="1" dirty="0">
                <a:solidFill>
                  <a:schemeClr val="tx1"/>
                </a:solidFill>
                <a:latin typeface="+mj-lt"/>
              </a:rPr>
              <a:t>erkanozdemir@kik.gov.tr</a:t>
            </a:r>
            <a:endParaRPr lang="ru-RU" altLang="tr-TR" sz="2000" b="1" i="1" dirty="0">
              <a:solidFill>
                <a:schemeClr val="tx1"/>
              </a:solidFill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1 Başlık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/>
          </a:bodyPr>
          <a:lstStyle/>
          <a:p>
            <a:r>
              <a:rPr lang="tr-TR" altLang="tr-TR" sz="4000" b="1" dirty="0">
                <a:latin typeface="Garamond" pitchFamily="18" charset="0"/>
              </a:rPr>
              <a:t>Tender</a:t>
            </a:r>
            <a:r>
              <a:rPr lang="en-GB" altLang="tr-TR" sz="4000" b="1" dirty="0">
                <a:latin typeface="Garamond" pitchFamily="18" charset="0"/>
              </a:rPr>
              <a:t> procedures</a:t>
            </a:r>
            <a:endParaRPr lang="tr-TR" altLang="tr-TR" sz="4000" b="1" dirty="0">
              <a:latin typeface="Garamond" pitchFamily="18" charset="0"/>
            </a:endParaRPr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24718148-F195-4D60-9B92-CBF41C8A54DA}" type="slidenum">
              <a:rPr lang="tr-TR" smtClean="0"/>
              <a:pPr>
                <a:defRPr/>
              </a:pPr>
              <a:t>10</a:t>
            </a:fld>
            <a:endParaRPr lang="tr-TR"/>
          </a:p>
        </p:txBody>
      </p:sp>
      <p:graphicFrame>
        <p:nvGraphicFramePr>
          <p:cNvPr id="7" name="6 Diyagram"/>
          <p:cNvGraphicFramePr/>
          <p:nvPr>
            <p:extLst>
              <p:ext uri="{D42A27DB-BD31-4B8C-83A1-F6EECF244321}">
                <p14:modId xmlns:p14="http://schemas.microsoft.com/office/powerpoint/2010/main" val="1151948552"/>
              </p:ext>
            </p:extLst>
          </p:nvPr>
        </p:nvGraphicFramePr>
        <p:xfrm>
          <a:off x="467544" y="1484784"/>
          <a:ext cx="8207697" cy="39604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5 Dikdörtgen"/>
          <p:cNvSpPr/>
          <p:nvPr/>
        </p:nvSpPr>
        <p:spPr>
          <a:xfrm>
            <a:off x="611188" y="5373688"/>
            <a:ext cx="8137525" cy="14465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Wingdings" pitchFamily="2" charset="2"/>
              <a:buChar char="ü"/>
              <a:defRPr/>
            </a:pPr>
            <a:r>
              <a:rPr lang="tr-TR" sz="2200" dirty="0" err="1">
                <a:solidFill>
                  <a:srgbClr val="0070C0"/>
                </a:solidFill>
                <a:latin typeface="+mn-lt"/>
                <a:cs typeface="+mn-cs"/>
              </a:rPr>
              <a:t>Direct</a:t>
            </a:r>
            <a:r>
              <a:rPr lang="tr-TR" sz="2200" dirty="0">
                <a:solidFill>
                  <a:srgbClr val="0070C0"/>
                </a:solidFill>
                <a:latin typeface="+mn-lt"/>
                <a:cs typeface="+mn-cs"/>
              </a:rPr>
              <a:t> </a:t>
            </a:r>
            <a:r>
              <a:rPr lang="tr-TR" sz="2200" dirty="0" err="1">
                <a:solidFill>
                  <a:srgbClr val="0070C0"/>
                </a:solidFill>
                <a:latin typeface="+mn-lt"/>
                <a:cs typeface="+mn-cs"/>
              </a:rPr>
              <a:t>purchasing</a:t>
            </a:r>
            <a:r>
              <a:rPr lang="tr-TR" sz="2200" dirty="0">
                <a:solidFill>
                  <a:srgbClr val="0070C0"/>
                </a:solidFill>
                <a:latin typeface="+mn-lt"/>
                <a:cs typeface="+mn-cs"/>
              </a:rPr>
              <a:t> (art. 22) 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en-US" sz="2200" dirty="0">
                <a:solidFill>
                  <a:srgbClr val="0070C0"/>
                </a:solidFill>
                <a:latin typeface="+mn-lt"/>
                <a:cs typeface="+mn-cs"/>
              </a:rPr>
              <a:t>Design contest (art. 23)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en-US" sz="2200" dirty="0">
                <a:solidFill>
                  <a:srgbClr val="0070C0"/>
                </a:solidFill>
                <a:latin typeface="+mn-lt"/>
                <a:cs typeface="+mn-cs"/>
              </a:rPr>
              <a:t>Special procedure for procurement of</a:t>
            </a:r>
            <a:r>
              <a:rPr lang="tr-TR" sz="2200" dirty="0">
                <a:solidFill>
                  <a:srgbClr val="0070C0"/>
                </a:solidFill>
                <a:latin typeface="+mn-lt"/>
                <a:cs typeface="+mn-cs"/>
              </a:rPr>
              <a:t> </a:t>
            </a:r>
            <a:r>
              <a:rPr lang="en-US" sz="2200" dirty="0" smtClean="0">
                <a:solidFill>
                  <a:srgbClr val="0070C0"/>
                </a:solidFill>
                <a:latin typeface="+mn-lt"/>
                <a:cs typeface="+mn-cs"/>
              </a:rPr>
              <a:t>consult</a:t>
            </a:r>
            <a:r>
              <a:rPr lang="tr-TR" sz="2200" dirty="0" err="1" smtClean="0">
                <a:solidFill>
                  <a:srgbClr val="0070C0"/>
                </a:solidFill>
                <a:latin typeface="+mn-lt"/>
                <a:cs typeface="+mn-cs"/>
              </a:rPr>
              <a:t>ancy</a:t>
            </a:r>
            <a:r>
              <a:rPr lang="en-US" sz="2200" dirty="0" smtClean="0">
                <a:solidFill>
                  <a:srgbClr val="0070C0"/>
                </a:solidFill>
                <a:latin typeface="+mn-lt"/>
                <a:cs typeface="+mn-cs"/>
              </a:rPr>
              <a:t> </a:t>
            </a:r>
            <a:r>
              <a:rPr lang="en-US" sz="2200" dirty="0">
                <a:solidFill>
                  <a:srgbClr val="0070C0"/>
                </a:solidFill>
                <a:latin typeface="+mn-lt"/>
                <a:cs typeface="+mn-cs"/>
              </a:rPr>
              <a:t>services (art. 48-52)</a:t>
            </a:r>
          </a:p>
        </p:txBody>
      </p:sp>
    </p:spTree>
    <p:extLst>
      <p:ext uri="{BB962C8B-B14F-4D97-AF65-F5344CB8AC3E}">
        <p14:creationId xmlns:p14="http://schemas.microsoft.com/office/powerpoint/2010/main" val="2493029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Başlık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/>
          </a:bodyPr>
          <a:lstStyle/>
          <a:p>
            <a:pPr eaLnBrk="1" hangingPunct="1"/>
            <a:r>
              <a:rPr lang="tr-TR" altLang="tr-TR" sz="4000" b="1" dirty="0" err="1">
                <a:latin typeface="Garamond" pitchFamily="18" charset="0"/>
              </a:rPr>
              <a:t>Awarding</a:t>
            </a:r>
            <a:r>
              <a:rPr lang="tr-TR" altLang="tr-TR" sz="4000" b="1" dirty="0">
                <a:latin typeface="Garamond" pitchFamily="18" charset="0"/>
              </a:rPr>
              <a:t> </a:t>
            </a:r>
            <a:r>
              <a:rPr lang="tr-TR" altLang="tr-TR" sz="4000" b="1" dirty="0" err="1">
                <a:latin typeface="Garamond" pitchFamily="18" charset="0"/>
              </a:rPr>
              <a:t>criteria</a:t>
            </a:r>
            <a:r>
              <a:rPr lang="tr-TR" altLang="tr-TR" sz="4000" b="1" dirty="0">
                <a:latin typeface="Garamond" pitchFamily="18" charset="0"/>
              </a:rPr>
              <a:t> </a:t>
            </a:r>
          </a:p>
        </p:txBody>
      </p:sp>
      <p:graphicFrame>
        <p:nvGraphicFramePr>
          <p:cNvPr id="2" name="İçerik Yer Tutucusu 1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4065202079"/>
              </p:ext>
            </p:extLst>
          </p:nvPr>
        </p:nvGraphicFramePr>
        <p:xfrm>
          <a:off x="323528" y="1628800"/>
          <a:ext cx="81534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DD30CBBC-C35E-454B-B999-FF56C6CCAC53}" type="slidenum">
              <a:rPr lang="tr-TR" smtClean="0"/>
              <a:pPr>
                <a:defRPr/>
              </a:pPr>
              <a:t>11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32313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834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260648"/>
            <a:ext cx="7543800" cy="864096"/>
          </a:xfrm>
          <a:effectLst>
            <a:outerShdw dist="161645" dir="2700000" algn="ctr" rotWithShape="0">
              <a:schemeClr val="bg2">
                <a:alpha val="50000"/>
              </a:schemeClr>
            </a:outerShdw>
          </a:effectLst>
        </p:spPr>
        <p:txBody>
          <a:bodyPr>
            <a:noAutofit/>
          </a:bodyPr>
          <a:lstStyle/>
          <a:p>
            <a:pPr algn="ctr">
              <a:defRPr/>
            </a:pPr>
            <a:r>
              <a:rPr lang="tr-TR" sz="3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tr-TR" sz="3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tr-TR" sz="3000" dirty="0" smtClean="0"/>
              <a:t/>
            </a:r>
            <a:br>
              <a:rPr lang="tr-TR" sz="3000" dirty="0" smtClean="0"/>
            </a:br>
            <a:r>
              <a:rPr lang="tr-TR" sz="3000" b="1" dirty="0" err="1"/>
              <a:t>Further</a:t>
            </a:r>
            <a:r>
              <a:rPr lang="tr-TR" sz="3000" b="1" dirty="0"/>
              <a:t> </a:t>
            </a:r>
            <a:r>
              <a:rPr lang="tr-TR" sz="3000" b="1" dirty="0" err="1"/>
              <a:t>Legislative</a:t>
            </a:r>
            <a:r>
              <a:rPr lang="tr-TR" sz="3000" b="1" dirty="0"/>
              <a:t> </a:t>
            </a:r>
            <a:r>
              <a:rPr lang="tr-TR" sz="3000" b="1" dirty="0" err="1" smtClean="0"/>
              <a:t>Initiatives</a:t>
            </a:r>
            <a:r>
              <a:rPr lang="tr-TR" sz="3000" b="1" dirty="0" smtClean="0"/>
              <a:t> (Utilities </a:t>
            </a:r>
            <a:r>
              <a:rPr lang="tr-TR" sz="3000" b="1" dirty="0" err="1"/>
              <a:t>S</a:t>
            </a:r>
            <a:r>
              <a:rPr lang="tr-TR" sz="3000" b="1" dirty="0" err="1" smtClean="0"/>
              <a:t>ector</a:t>
            </a:r>
            <a:r>
              <a:rPr lang="tr-TR" sz="3000" b="1" dirty="0" smtClean="0"/>
              <a:t>) </a:t>
            </a:r>
            <a:r>
              <a:rPr lang="tr-TR" sz="3000" dirty="0" smtClean="0"/>
              <a:t/>
            </a:r>
            <a:br>
              <a:rPr lang="tr-TR" sz="3000" dirty="0" smtClean="0"/>
            </a:br>
            <a:r>
              <a:rPr lang="tr-TR" sz="3000" dirty="0" smtClean="0"/>
              <a:t/>
            </a:r>
            <a:br>
              <a:rPr lang="tr-TR" sz="3000" dirty="0" smtClean="0"/>
            </a:br>
            <a:endParaRPr lang="tr-TR" sz="3000" dirty="0" smtClean="0"/>
          </a:p>
        </p:txBody>
      </p:sp>
      <p:sp>
        <p:nvSpPr>
          <p:cNvPr id="6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tr-TR" dirty="0" smtClean="0"/>
              <a:t>12</a:t>
            </a:r>
            <a:endParaRPr lang="tr-TR" dirty="0"/>
          </a:p>
        </p:txBody>
      </p:sp>
      <p:sp>
        <p:nvSpPr>
          <p:cNvPr id="376838" name="Text Box 6"/>
          <p:cNvSpPr txBox="1">
            <a:spLocks noChangeArrowheads="1"/>
          </p:cNvSpPr>
          <p:nvPr/>
        </p:nvSpPr>
        <p:spPr bwMode="auto">
          <a:xfrm>
            <a:off x="323528" y="1500174"/>
            <a:ext cx="8385468" cy="553382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43684" dir="2700000" algn="ctr" rotWithShape="0">
              <a:schemeClr val="bg2">
                <a:alpha val="50000"/>
              </a:schemeClr>
            </a:outerShdw>
          </a:effectLst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80000"/>
              </a:lnSpc>
              <a:buClr>
                <a:schemeClr val="accent1"/>
              </a:buClr>
              <a:buFont typeface="Wingdings" panose="05000000000000000000" pitchFamily="2" charset="2"/>
              <a:buChar char="q"/>
            </a:pPr>
            <a:endParaRPr lang="tr-TR" sz="2600" dirty="0" smtClean="0"/>
          </a:p>
          <a:p>
            <a:pPr marL="342900" indent="-342900" algn="just">
              <a:lnSpc>
                <a:spcPct val="80000"/>
              </a:lnSpc>
              <a:buClr>
                <a:schemeClr val="accent1"/>
              </a:buClr>
              <a:buFont typeface="Wingdings" panose="05000000000000000000" pitchFamily="2" charset="2"/>
              <a:buChar char="q"/>
            </a:pPr>
            <a:r>
              <a:rPr lang="en-GB" sz="2400" dirty="0"/>
              <a:t>Today, Turkish legislation on the award of public contracts is, to a large extent, compatible with the EU requirements.  </a:t>
            </a:r>
            <a:endParaRPr lang="tr-TR" sz="2400" dirty="0"/>
          </a:p>
          <a:p>
            <a:pPr marL="342900" indent="-342900" algn="just">
              <a:lnSpc>
                <a:spcPct val="80000"/>
              </a:lnSpc>
              <a:buClr>
                <a:schemeClr val="accent1"/>
              </a:buClr>
              <a:buFont typeface="Wingdings" panose="05000000000000000000" pitchFamily="2" charset="2"/>
              <a:buChar char="q"/>
            </a:pPr>
            <a:endParaRPr lang="tr-TR" sz="2400" dirty="0"/>
          </a:p>
          <a:p>
            <a:pPr marL="342900" indent="-342900" algn="just">
              <a:lnSpc>
                <a:spcPct val="80000"/>
              </a:lnSpc>
              <a:buClr>
                <a:schemeClr val="accent1"/>
              </a:buClr>
              <a:buFont typeface="Wingdings" panose="05000000000000000000" pitchFamily="2" charset="2"/>
              <a:buChar char="q"/>
            </a:pPr>
            <a:endParaRPr lang="tr-TR" sz="2400" dirty="0"/>
          </a:p>
          <a:p>
            <a:pPr marL="342900" indent="-342900" algn="just">
              <a:lnSpc>
                <a:spcPct val="80000"/>
              </a:lnSpc>
              <a:buClr>
                <a:schemeClr val="accent1"/>
              </a:buClr>
              <a:buFont typeface="Wingdings" panose="05000000000000000000" pitchFamily="2" charset="2"/>
              <a:buChar char="q"/>
            </a:pPr>
            <a:endParaRPr lang="tr-TR" sz="2400" dirty="0"/>
          </a:p>
          <a:p>
            <a:pPr marL="342900" indent="-342900" algn="just">
              <a:lnSpc>
                <a:spcPct val="80000"/>
              </a:lnSpc>
              <a:buClr>
                <a:schemeClr val="accent1"/>
              </a:buClr>
              <a:buFont typeface="Wingdings" panose="05000000000000000000" pitchFamily="2" charset="2"/>
              <a:buChar char="q"/>
            </a:pPr>
            <a:r>
              <a:rPr lang="en-GB" sz="2400" dirty="0"/>
              <a:t>However, there is no specific </a:t>
            </a:r>
            <a:r>
              <a:rPr lang="tr-TR" sz="2400" dirty="0" err="1"/>
              <a:t>unified</a:t>
            </a:r>
            <a:r>
              <a:rPr lang="tr-TR" sz="2400" dirty="0"/>
              <a:t> </a:t>
            </a:r>
            <a:r>
              <a:rPr lang="en-GB" sz="2400" dirty="0"/>
              <a:t>legislation in Turkey coordinating the rules and principles relating to the utilities sector</a:t>
            </a:r>
            <a:r>
              <a:rPr lang="tr-TR" sz="2400" dirty="0"/>
              <a:t> </a:t>
            </a:r>
            <a:r>
              <a:rPr lang="tr-TR" sz="2400" dirty="0" err="1"/>
              <a:t>and</a:t>
            </a:r>
            <a:r>
              <a:rPr lang="tr-TR" sz="2400" dirty="0"/>
              <a:t> </a:t>
            </a:r>
            <a:r>
              <a:rPr lang="tr-TR" sz="2400" dirty="0" err="1"/>
              <a:t>concessions</a:t>
            </a:r>
            <a:r>
              <a:rPr lang="tr-TR" sz="2400" dirty="0"/>
              <a:t>/</a:t>
            </a:r>
            <a:r>
              <a:rPr lang="tr-TR" sz="2400" dirty="0" err="1"/>
              <a:t>PPP’s</a:t>
            </a:r>
            <a:r>
              <a:rPr lang="tr-TR" sz="2400" dirty="0"/>
              <a:t>.</a:t>
            </a:r>
          </a:p>
          <a:p>
            <a:pPr marL="342900" indent="-342900" algn="just">
              <a:lnSpc>
                <a:spcPct val="80000"/>
              </a:lnSpc>
              <a:buClr>
                <a:schemeClr val="accent1"/>
              </a:buClr>
              <a:buFont typeface="Wingdings" panose="05000000000000000000" pitchFamily="2" charset="2"/>
              <a:buChar char="q"/>
            </a:pPr>
            <a:endParaRPr lang="tr-TR" sz="2400" dirty="0"/>
          </a:p>
          <a:p>
            <a:pPr algn="just">
              <a:lnSpc>
                <a:spcPct val="80000"/>
              </a:lnSpc>
              <a:buClr>
                <a:schemeClr val="accent1"/>
              </a:buClr>
            </a:pPr>
            <a:endParaRPr lang="tr-TR" sz="2400" dirty="0"/>
          </a:p>
          <a:p>
            <a:pPr algn="just">
              <a:lnSpc>
                <a:spcPct val="80000"/>
              </a:lnSpc>
              <a:buClr>
                <a:schemeClr val="accent1"/>
              </a:buClr>
            </a:pPr>
            <a:endParaRPr lang="tr-TR" sz="2400" dirty="0"/>
          </a:p>
          <a:p>
            <a:pPr marL="342900" indent="-342900" algn="just">
              <a:lnSpc>
                <a:spcPct val="80000"/>
              </a:lnSpc>
              <a:buClr>
                <a:schemeClr val="accent1"/>
              </a:buClr>
              <a:buFont typeface="Wingdings" panose="05000000000000000000" pitchFamily="2" charset="2"/>
              <a:buChar char="q"/>
            </a:pPr>
            <a:r>
              <a:rPr lang="en-GB" sz="2400" dirty="0"/>
              <a:t>Public utilities contracts are currently partially covered by the PPL</a:t>
            </a:r>
            <a:r>
              <a:rPr lang="tr-TR" sz="2400" dirty="0"/>
              <a:t>.</a:t>
            </a:r>
          </a:p>
          <a:p>
            <a:pPr algn="just">
              <a:lnSpc>
                <a:spcPct val="80000"/>
              </a:lnSpc>
              <a:buClr>
                <a:schemeClr val="accent1"/>
              </a:buClr>
            </a:pPr>
            <a:endParaRPr lang="tr-TR" sz="2600" strike="sngStrike" dirty="0">
              <a:solidFill>
                <a:srgbClr val="FF0000"/>
              </a:solidFill>
            </a:endParaRPr>
          </a:p>
          <a:p>
            <a:pPr algn="just">
              <a:lnSpc>
                <a:spcPct val="80000"/>
              </a:lnSpc>
            </a:pPr>
            <a:endParaRPr lang="tr-TR" sz="2600" dirty="0" smtClean="0"/>
          </a:p>
          <a:p>
            <a:pPr algn="just">
              <a:lnSpc>
                <a:spcPct val="80000"/>
              </a:lnSpc>
            </a:pPr>
            <a:endParaRPr lang="tr-TR" sz="2600" dirty="0"/>
          </a:p>
          <a:p>
            <a:pPr algn="just">
              <a:lnSpc>
                <a:spcPct val="80000"/>
              </a:lnSpc>
            </a:pPr>
            <a:r>
              <a:rPr lang="en-GB" sz="2600" dirty="0" smtClean="0"/>
              <a:t> </a:t>
            </a:r>
            <a:endParaRPr lang="en-GB" sz="2600" dirty="0"/>
          </a:p>
        </p:txBody>
      </p:sp>
    </p:spTree>
    <p:extLst>
      <p:ext uri="{BB962C8B-B14F-4D97-AF65-F5344CB8AC3E}">
        <p14:creationId xmlns:p14="http://schemas.microsoft.com/office/powerpoint/2010/main" val="32615454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tr-TR" dirty="0" smtClean="0"/>
              <a:t>13</a:t>
            </a:r>
            <a:endParaRPr lang="tr-TR" dirty="0"/>
          </a:p>
        </p:txBody>
      </p:sp>
      <p:sp>
        <p:nvSpPr>
          <p:cNvPr id="376838" name="Text Box 6"/>
          <p:cNvSpPr txBox="1">
            <a:spLocks noChangeArrowheads="1"/>
          </p:cNvSpPr>
          <p:nvPr/>
        </p:nvSpPr>
        <p:spPr bwMode="auto">
          <a:xfrm>
            <a:off x="323528" y="1500174"/>
            <a:ext cx="8385468" cy="59202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43684" dir="2700000" algn="ctr" rotWithShape="0">
              <a:schemeClr val="bg2">
                <a:alpha val="50000"/>
              </a:schemeClr>
            </a:outerShdw>
          </a:effectLst>
        </p:spPr>
        <p:txBody>
          <a:bodyPr wrap="square">
            <a:spAutoFit/>
          </a:bodyPr>
          <a:lstStyle/>
          <a:p>
            <a:pPr marL="342900" indent="-342900" algn="just">
              <a:buClr>
                <a:schemeClr val="accent1"/>
              </a:buClr>
              <a:buFont typeface="Wingdings" panose="05000000000000000000" pitchFamily="2" charset="2"/>
              <a:buChar char="q"/>
              <a:defRPr/>
            </a:pPr>
            <a:r>
              <a:rPr lang="en-US" altLang="tr-TR" sz="2200" dirty="0" smtClean="0"/>
              <a:t>Article </a:t>
            </a:r>
            <a:r>
              <a:rPr lang="en-US" altLang="tr-TR" sz="2200" dirty="0"/>
              <a:t>47 of </a:t>
            </a:r>
            <a:r>
              <a:rPr lang="tr-TR" altLang="tr-TR" sz="2200" dirty="0"/>
              <a:t>t</a:t>
            </a:r>
            <a:r>
              <a:rPr lang="en-US" altLang="tr-TR" sz="2200" dirty="0"/>
              <a:t>he </a:t>
            </a:r>
            <a:r>
              <a:rPr lang="tr-TR" altLang="tr-TR" sz="2200" dirty="0" err="1"/>
              <a:t>Turkish</a:t>
            </a:r>
            <a:r>
              <a:rPr lang="tr-TR" altLang="tr-TR" sz="2200" dirty="0"/>
              <a:t> </a:t>
            </a:r>
            <a:r>
              <a:rPr lang="en-US" altLang="tr-TR" sz="2200" dirty="0"/>
              <a:t>Constitution provides that concessions may only be granted to the extent regulated by law.  Therefore concessions may be granted only if a law is enacted </a:t>
            </a:r>
            <a:r>
              <a:rPr lang="tr-TR" altLang="tr-TR" sz="2200" dirty="0"/>
              <a:t>f</a:t>
            </a:r>
            <a:r>
              <a:rPr lang="en-US" altLang="tr-TR" sz="2200" dirty="0"/>
              <a:t>or the grant of such concession.</a:t>
            </a:r>
            <a:endParaRPr lang="tr-TR" altLang="tr-TR" sz="2200" dirty="0"/>
          </a:p>
          <a:p>
            <a:pPr marL="342900" indent="-342900" algn="just">
              <a:buClr>
                <a:schemeClr val="accent1"/>
              </a:buClr>
              <a:buFont typeface="Wingdings" panose="05000000000000000000" pitchFamily="2" charset="2"/>
              <a:buChar char="q"/>
              <a:defRPr/>
            </a:pPr>
            <a:endParaRPr lang="en-US" altLang="tr-TR" sz="2200" dirty="0"/>
          </a:p>
          <a:p>
            <a:pPr marL="342900" indent="-342900" algn="just">
              <a:buClr>
                <a:schemeClr val="accent1"/>
              </a:buClr>
              <a:buFont typeface="Wingdings" panose="05000000000000000000" pitchFamily="2" charset="2"/>
              <a:buChar char="q"/>
              <a:defRPr/>
            </a:pPr>
            <a:r>
              <a:rPr lang="tr-TR" altLang="tr-TR" sz="2200" dirty="0" err="1" smtClean="0"/>
              <a:t>In</a:t>
            </a:r>
            <a:r>
              <a:rPr lang="tr-TR" altLang="tr-TR" sz="2200" dirty="0" smtClean="0"/>
              <a:t> </a:t>
            </a:r>
            <a:r>
              <a:rPr lang="tr-TR" altLang="tr-TR" sz="2200" dirty="0" err="1" smtClean="0"/>
              <a:t>Turkey</a:t>
            </a:r>
            <a:r>
              <a:rPr lang="tr-TR" altLang="tr-TR" sz="2200" dirty="0" smtClean="0"/>
              <a:t> </a:t>
            </a:r>
            <a:r>
              <a:rPr lang="tr-TR" altLang="tr-TR" sz="2200" dirty="0" err="1"/>
              <a:t>t</a:t>
            </a:r>
            <a:r>
              <a:rPr lang="tr-TR" altLang="tr-TR" sz="2200" dirty="0" err="1" smtClean="0"/>
              <a:t>here</a:t>
            </a:r>
            <a:r>
              <a:rPr lang="tr-TR" altLang="tr-TR" sz="2200" dirty="0" smtClean="0"/>
              <a:t> is </a:t>
            </a:r>
            <a:r>
              <a:rPr lang="tr-TR" altLang="tr-TR" sz="2200" dirty="0" err="1" smtClean="0"/>
              <a:t>no</a:t>
            </a:r>
            <a:r>
              <a:rPr lang="tr-TR" altLang="tr-TR" sz="2200" dirty="0" smtClean="0"/>
              <a:t> </a:t>
            </a:r>
            <a:r>
              <a:rPr lang="tr-TR" altLang="tr-TR" sz="2200" dirty="0" err="1" smtClean="0"/>
              <a:t>single</a:t>
            </a:r>
            <a:r>
              <a:rPr lang="tr-TR" altLang="tr-TR" sz="2200" dirty="0" smtClean="0"/>
              <a:t> </a:t>
            </a:r>
            <a:r>
              <a:rPr lang="tr-TR" altLang="tr-TR" sz="2200" dirty="0" err="1" smtClean="0"/>
              <a:t>law</a:t>
            </a:r>
            <a:r>
              <a:rPr lang="tr-TR" altLang="tr-TR" sz="2200" dirty="0" smtClean="0"/>
              <a:t> </a:t>
            </a:r>
            <a:r>
              <a:rPr lang="tr-TR" altLang="tr-TR" sz="2200" dirty="0" err="1" smtClean="0"/>
              <a:t>that</a:t>
            </a:r>
            <a:r>
              <a:rPr lang="tr-TR" altLang="tr-TR" sz="2200" dirty="0" smtClean="0"/>
              <a:t> </a:t>
            </a:r>
            <a:r>
              <a:rPr lang="en-GB" sz="2200" dirty="0" err="1" smtClean="0"/>
              <a:t>coordinat</a:t>
            </a:r>
            <a:r>
              <a:rPr lang="tr-TR" sz="2200" dirty="0" smtClean="0"/>
              <a:t>es</a:t>
            </a:r>
            <a:r>
              <a:rPr lang="en-GB" sz="2200" dirty="0" smtClean="0"/>
              <a:t> </a:t>
            </a:r>
            <a:r>
              <a:rPr lang="en-GB" sz="2200" dirty="0"/>
              <a:t>the rules and principles relating </a:t>
            </a:r>
            <a:r>
              <a:rPr lang="en-US" altLang="tr-TR" sz="2200" dirty="0" smtClean="0"/>
              <a:t>Concessions</a:t>
            </a:r>
            <a:r>
              <a:rPr lang="tr-TR" altLang="tr-TR" sz="2200" dirty="0" smtClean="0"/>
              <a:t>/</a:t>
            </a:r>
            <a:r>
              <a:rPr lang="en-US" altLang="tr-TR" sz="2200" dirty="0" smtClean="0"/>
              <a:t>PPPs</a:t>
            </a:r>
            <a:r>
              <a:rPr lang="tr-TR" altLang="tr-TR" sz="2200" dirty="0" smtClean="0"/>
              <a:t>. </a:t>
            </a:r>
            <a:r>
              <a:rPr lang="tr-TR" altLang="tr-TR" sz="2200" dirty="0" err="1" smtClean="0"/>
              <a:t>They</a:t>
            </a:r>
            <a:r>
              <a:rPr lang="tr-TR" altLang="tr-TR" sz="2200" dirty="0" smtClean="0"/>
              <a:t> </a:t>
            </a:r>
            <a:r>
              <a:rPr lang="en-US" altLang="tr-TR" sz="2200" dirty="0" smtClean="0"/>
              <a:t>are </a:t>
            </a:r>
            <a:r>
              <a:rPr lang="en-US" altLang="tr-TR" sz="2200" dirty="0"/>
              <a:t>regulated by several </a:t>
            </a:r>
            <a:r>
              <a:rPr lang="tr-TR" altLang="tr-TR" sz="2200" dirty="0" err="1" smtClean="0"/>
              <a:t>sector</a:t>
            </a:r>
            <a:r>
              <a:rPr lang="tr-TR" altLang="tr-TR" sz="2200" dirty="0" smtClean="0"/>
              <a:t> </a:t>
            </a:r>
            <a:r>
              <a:rPr lang="tr-TR" altLang="tr-TR" sz="2200" dirty="0" err="1" smtClean="0"/>
              <a:t>specific</a:t>
            </a:r>
            <a:r>
              <a:rPr lang="tr-TR" altLang="tr-TR" sz="2200" dirty="0" smtClean="0"/>
              <a:t> </a:t>
            </a:r>
            <a:r>
              <a:rPr lang="en-US" altLang="tr-TR" sz="2200" dirty="0" smtClean="0"/>
              <a:t>laws</a:t>
            </a:r>
            <a:r>
              <a:rPr lang="tr-TR" altLang="tr-TR" sz="2200" dirty="0" smtClean="0"/>
              <a:t>. </a:t>
            </a:r>
            <a:endParaRPr lang="tr-TR" altLang="tr-TR" sz="2200" dirty="0"/>
          </a:p>
          <a:p>
            <a:pPr marL="342900" indent="-342900" algn="just">
              <a:buClr>
                <a:schemeClr val="accent1"/>
              </a:buClr>
              <a:buFont typeface="Wingdings" panose="05000000000000000000" pitchFamily="2" charset="2"/>
              <a:buChar char="q"/>
              <a:defRPr/>
            </a:pPr>
            <a:endParaRPr lang="en-US" altLang="tr-TR" sz="2200" dirty="0"/>
          </a:p>
          <a:p>
            <a:pPr marL="342900" indent="-342900" algn="just">
              <a:buClr>
                <a:schemeClr val="accent1"/>
              </a:buClr>
              <a:buFont typeface="Wingdings" panose="05000000000000000000" pitchFamily="2" charset="2"/>
              <a:buChar char="q"/>
            </a:pPr>
            <a:r>
              <a:rPr lang="en-US" altLang="tr-TR" sz="2200" dirty="0" smtClean="0"/>
              <a:t>For </a:t>
            </a:r>
            <a:r>
              <a:rPr lang="en-US" altLang="tr-TR" sz="2200" dirty="0"/>
              <a:t>example concessions related to construction, maintenance and operation of highway are governed by law No </a:t>
            </a:r>
            <a:r>
              <a:rPr lang="en-US" altLang="tr-TR" sz="2200" dirty="0" smtClean="0"/>
              <a:t>3465</a:t>
            </a:r>
            <a:r>
              <a:rPr lang="tr-TR" altLang="tr-TR" sz="2200" dirty="0" smtClean="0"/>
              <a:t> </a:t>
            </a:r>
            <a:r>
              <a:rPr lang="tr-TR" altLang="tr-TR" sz="2200" dirty="0" err="1" smtClean="0"/>
              <a:t>adopted</a:t>
            </a:r>
            <a:r>
              <a:rPr lang="tr-TR" altLang="tr-TR" sz="2200" dirty="0" smtClean="0"/>
              <a:t> in 1998 </a:t>
            </a:r>
            <a:r>
              <a:rPr lang="tr-TR" altLang="tr-TR" sz="2200" dirty="0" err="1" smtClean="0"/>
              <a:t>and</a:t>
            </a:r>
            <a:r>
              <a:rPr lang="tr-TR" altLang="tr-TR" sz="2200" dirty="0" smtClean="0"/>
              <a:t> </a:t>
            </a:r>
            <a:r>
              <a:rPr lang="tr-TR" sz="2200" dirty="0" smtClean="0"/>
              <a:t>t</a:t>
            </a:r>
            <a:r>
              <a:rPr lang="en-US" sz="2200" dirty="0" smtClean="0"/>
              <a:t>he </a:t>
            </a:r>
            <a:r>
              <a:rPr lang="en-US" sz="2200" dirty="0"/>
              <a:t>construction and renovation of integrated health facilities through the public private partnership (“PPP</a:t>
            </a:r>
            <a:r>
              <a:rPr lang="en-US" sz="2200" dirty="0" smtClean="0"/>
              <a:t>”)</a:t>
            </a:r>
            <a:r>
              <a:rPr lang="tr-TR" sz="2200" dirty="0" smtClean="0"/>
              <a:t> </a:t>
            </a:r>
            <a:r>
              <a:rPr lang="tr-TR" sz="2200" dirty="0" err="1" smtClean="0"/>
              <a:t>are</a:t>
            </a:r>
            <a:r>
              <a:rPr lang="tr-TR" sz="2200" dirty="0" smtClean="0"/>
              <a:t> </a:t>
            </a:r>
            <a:r>
              <a:rPr lang="tr-TR" sz="2200" dirty="0" err="1" smtClean="0"/>
              <a:t>governed</a:t>
            </a:r>
            <a:r>
              <a:rPr lang="tr-TR" sz="2200" dirty="0" smtClean="0"/>
              <a:t> </a:t>
            </a:r>
            <a:r>
              <a:rPr lang="tr-TR" sz="2200" dirty="0" err="1" smtClean="0"/>
              <a:t>by</a:t>
            </a:r>
            <a:r>
              <a:rPr lang="tr-TR" sz="2200" dirty="0" smtClean="0"/>
              <a:t> </a:t>
            </a:r>
            <a:r>
              <a:rPr lang="tr-TR" sz="2200" dirty="0" err="1" smtClean="0"/>
              <a:t>Law</a:t>
            </a:r>
            <a:r>
              <a:rPr lang="tr-TR" sz="2200" dirty="0" smtClean="0"/>
              <a:t> No 6428 </a:t>
            </a:r>
            <a:r>
              <a:rPr lang="tr-TR" sz="2200" dirty="0" err="1" smtClean="0"/>
              <a:t>adopted</a:t>
            </a:r>
            <a:r>
              <a:rPr lang="tr-TR" sz="2200" dirty="0" smtClean="0"/>
              <a:t> in 2013.</a:t>
            </a:r>
            <a:endParaRPr lang="en-US" altLang="tr-TR" sz="2200" dirty="0"/>
          </a:p>
          <a:p>
            <a:pPr algn="just">
              <a:lnSpc>
                <a:spcPct val="80000"/>
              </a:lnSpc>
            </a:pPr>
            <a:endParaRPr lang="en-US" sz="2200" dirty="0">
              <a:cs typeface="Times New Roman" pitchFamily="18" charset="0"/>
            </a:endParaRPr>
          </a:p>
          <a:p>
            <a:pPr algn="just">
              <a:lnSpc>
                <a:spcPct val="80000"/>
              </a:lnSpc>
              <a:buNone/>
            </a:pPr>
            <a:endParaRPr lang="tr-TR" sz="2200" dirty="0"/>
          </a:p>
          <a:p>
            <a:pPr algn="just">
              <a:lnSpc>
                <a:spcPct val="80000"/>
              </a:lnSpc>
              <a:buNone/>
            </a:pPr>
            <a:endParaRPr lang="tr-TR" sz="2200" dirty="0"/>
          </a:p>
          <a:p>
            <a:pPr algn="just">
              <a:lnSpc>
                <a:spcPct val="80000"/>
              </a:lnSpc>
            </a:pPr>
            <a:endParaRPr lang="en-GB" sz="2200" dirty="0"/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449356" y="260648"/>
            <a:ext cx="8443124" cy="864096"/>
          </a:xfrm>
          <a:effectLst>
            <a:outerShdw dist="161645" dir="2700000" algn="ctr" rotWithShape="0">
              <a:schemeClr val="bg2">
                <a:alpha val="50000"/>
              </a:schemeClr>
            </a:outerShdw>
          </a:effectLst>
        </p:spPr>
        <p:txBody>
          <a:bodyPr>
            <a:noAutofit/>
          </a:bodyPr>
          <a:lstStyle/>
          <a:p>
            <a:pPr algn="ctr">
              <a:defRPr/>
            </a:pPr>
            <a:r>
              <a:rPr lang="tr-TR" sz="3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tr-TR" sz="3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tr-TR" sz="3000" dirty="0" smtClean="0"/>
              <a:t/>
            </a:r>
            <a:br>
              <a:rPr lang="tr-TR" sz="3000" dirty="0" smtClean="0"/>
            </a:br>
            <a:endParaRPr lang="tr-TR" sz="3000" dirty="0" smtClean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763960" y="413048"/>
            <a:ext cx="7543800" cy="864096"/>
          </a:xfrm>
          <a:prstGeom prst="rect">
            <a:avLst/>
          </a:prstGeom>
          <a:effectLst>
            <a:outerShdw dist="161645" dir="2700000" algn="ctr" rotWithShape="0">
              <a:schemeClr val="bg2">
                <a:alpha val="50000"/>
              </a:schemeClr>
            </a:outerShdw>
          </a:effectLst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tr-TR" sz="3000" dirty="0" smtClean="0"/>
              <a:t/>
            </a:r>
            <a:br>
              <a:rPr lang="tr-TR" sz="3000" dirty="0" smtClean="0"/>
            </a:br>
            <a:r>
              <a:rPr lang="tr-TR" sz="3200" b="1" dirty="0" err="1" smtClean="0"/>
              <a:t>Further</a:t>
            </a:r>
            <a:r>
              <a:rPr lang="tr-TR" sz="3200" b="1" dirty="0" smtClean="0"/>
              <a:t> </a:t>
            </a:r>
            <a:r>
              <a:rPr lang="tr-TR" sz="3200" b="1" dirty="0" err="1" smtClean="0"/>
              <a:t>Legislative</a:t>
            </a:r>
            <a:r>
              <a:rPr lang="tr-TR" sz="3200" b="1" dirty="0" smtClean="0"/>
              <a:t> </a:t>
            </a:r>
            <a:r>
              <a:rPr lang="tr-TR" sz="3200" b="1" dirty="0" err="1" smtClean="0"/>
              <a:t>Initiatives</a:t>
            </a:r>
            <a:r>
              <a:rPr lang="tr-TR" sz="3200" b="1" dirty="0" smtClean="0"/>
              <a:t> (</a:t>
            </a:r>
            <a:r>
              <a:rPr lang="tr-TR" sz="3200" b="1" dirty="0" err="1" smtClean="0"/>
              <a:t>Concessions</a:t>
            </a:r>
            <a:r>
              <a:rPr lang="tr-TR" sz="3200" b="1" dirty="0" smtClean="0"/>
              <a:t>/</a:t>
            </a:r>
            <a:r>
              <a:rPr lang="tr-TR" sz="3200" b="1" dirty="0" err="1" smtClean="0"/>
              <a:t>PPPs</a:t>
            </a:r>
            <a:r>
              <a:rPr lang="tr-TR" sz="3200" b="1" dirty="0" smtClean="0"/>
              <a:t>)</a:t>
            </a:r>
            <a:r>
              <a:rPr lang="tr-TR" sz="3200" dirty="0" smtClean="0"/>
              <a:t/>
            </a:r>
            <a:br>
              <a:rPr lang="tr-TR" sz="3200" dirty="0" smtClean="0"/>
            </a:br>
            <a:r>
              <a:rPr lang="tr-TR" sz="3200" dirty="0" smtClean="0"/>
              <a:t/>
            </a:r>
            <a:br>
              <a:rPr lang="tr-TR" sz="3200" dirty="0" smtClean="0"/>
            </a:br>
            <a:endParaRPr lang="tr-TR" sz="3000" dirty="0" smtClean="0"/>
          </a:p>
        </p:txBody>
      </p:sp>
    </p:spTree>
    <p:extLst>
      <p:ext uri="{BB962C8B-B14F-4D97-AF65-F5344CB8AC3E}">
        <p14:creationId xmlns:p14="http://schemas.microsoft.com/office/powerpoint/2010/main" val="3154369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tr-TR" dirty="0" smtClean="0"/>
              <a:t>14</a:t>
            </a:r>
            <a:endParaRPr lang="tr-TR" dirty="0"/>
          </a:p>
        </p:txBody>
      </p:sp>
      <p:sp>
        <p:nvSpPr>
          <p:cNvPr id="376838" name="Text Box 6"/>
          <p:cNvSpPr txBox="1">
            <a:spLocks noChangeArrowheads="1"/>
          </p:cNvSpPr>
          <p:nvPr/>
        </p:nvSpPr>
        <p:spPr bwMode="auto">
          <a:xfrm>
            <a:off x="323528" y="1500174"/>
            <a:ext cx="8385468" cy="438889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43684" dir="2700000" algn="ctr" rotWithShape="0">
              <a:schemeClr val="bg2">
                <a:alpha val="50000"/>
              </a:schemeClr>
            </a:outerShdw>
          </a:effectLst>
        </p:spPr>
        <p:txBody>
          <a:bodyPr wrap="square">
            <a:spAutoFit/>
          </a:bodyPr>
          <a:lstStyle/>
          <a:p>
            <a:pPr marL="320040" lvl="1" indent="-320040" algn="just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endParaRPr lang="tr-TR" sz="2600" dirty="0"/>
          </a:p>
          <a:p>
            <a:pPr marL="342900" indent="-342900" algn="just">
              <a:buClr>
                <a:schemeClr val="accent1"/>
              </a:buClr>
              <a:buFont typeface="Wingdings" panose="05000000000000000000" pitchFamily="2" charset="2"/>
              <a:buChar char="q"/>
            </a:pPr>
            <a:r>
              <a:rPr lang="en-GB" sz="2400" dirty="0"/>
              <a:t>Turkey intend</a:t>
            </a:r>
            <a:r>
              <a:rPr lang="tr-TR" sz="2400" dirty="0"/>
              <a:t>s</a:t>
            </a:r>
            <a:r>
              <a:rPr lang="en-GB" sz="2400" dirty="0"/>
              <a:t> to</a:t>
            </a:r>
            <a:r>
              <a:rPr lang="tr-TR" sz="2400" dirty="0"/>
              <a:t> </a:t>
            </a:r>
            <a:r>
              <a:rPr lang="tr-TR" sz="2400" dirty="0" err="1"/>
              <a:t>make</a:t>
            </a:r>
            <a:r>
              <a:rPr lang="tr-TR" sz="2400" dirty="0"/>
              <a:t> </a:t>
            </a:r>
            <a:r>
              <a:rPr lang="tr-TR" sz="2400" dirty="0" err="1"/>
              <a:t>some</a:t>
            </a:r>
            <a:r>
              <a:rPr lang="tr-TR" sz="2400" dirty="0"/>
              <a:t> </a:t>
            </a:r>
            <a:r>
              <a:rPr lang="tr-TR" sz="2400" dirty="0" err="1"/>
              <a:t>new</a:t>
            </a:r>
            <a:r>
              <a:rPr lang="tr-TR" sz="2400" dirty="0"/>
              <a:t> </a:t>
            </a:r>
            <a:r>
              <a:rPr lang="en-GB" sz="2400" dirty="0"/>
              <a:t>legislative improvements </a:t>
            </a:r>
            <a:r>
              <a:rPr lang="tr-TR" sz="2400" dirty="0" err="1"/>
              <a:t>and</a:t>
            </a:r>
            <a:r>
              <a:rPr lang="tr-TR" sz="2400" dirty="0"/>
              <a:t> </a:t>
            </a:r>
            <a:r>
              <a:rPr lang="tr-TR" sz="2400" dirty="0" err="1"/>
              <a:t>amendments</a:t>
            </a:r>
            <a:r>
              <a:rPr lang="tr-TR" sz="2400" dirty="0"/>
              <a:t> </a:t>
            </a:r>
            <a:r>
              <a:rPr lang="tr-TR" sz="2400" dirty="0" err="1"/>
              <a:t>with</a:t>
            </a:r>
            <a:r>
              <a:rPr lang="tr-TR" sz="2400" dirty="0"/>
              <a:t> </a:t>
            </a:r>
            <a:r>
              <a:rPr lang="tr-TR" sz="2400" dirty="0" err="1"/>
              <a:t>regard</a:t>
            </a:r>
            <a:r>
              <a:rPr lang="tr-TR" sz="2400" dirty="0"/>
              <a:t> </a:t>
            </a:r>
            <a:r>
              <a:rPr lang="tr-TR" sz="2400" dirty="0" err="1"/>
              <a:t>to</a:t>
            </a:r>
            <a:r>
              <a:rPr lang="tr-TR" sz="2400" dirty="0"/>
              <a:t> </a:t>
            </a:r>
            <a:r>
              <a:rPr lang="tr-TR" sz="2400" dirty="0" err="1"/>
              <a:t>utilities</a:t>
            </a:r>
            <a:r>
              <a:rPr lang="tr-TR" sz="2400" dirty="0"/>
              <a:t>, </a:t>
            </a:r>
            <a:r>
              <a:rPr lang="tr-TR" sz="2400" dirty="0" err="1"/>
              <a:t>concessions</a:t>
            </a:r>
            <a:r>
              <a:rPr lang="tr-TR" sz="2400" dirty="0"/>
              <a:t>/</a:t>
            </a:r>
            <a:r>
              <a:rPr lang="tr-TR" sz="2400" dirty="0" err="1"/>
              <a:t>PPPs</a:t>
            </a:r>
            <a:r>
              <a:rPr lang="tr-TR" sz="2400" dirty="0"/>
              <a:t> </a:t>
            </a:r>
            <a:r>
              <a:rPr lang="tr-TR" sz="2400" dirty="0" err="1"/>
              <a:t>that</a:t>
            </a:r>
            <a:r>
              <a:rPr lang="tr-TR" sz="2400" dirty="0"/>
              <a:t> </a:t>
            </a:r>
            <a:r>
              <a:rPr lang="tr-TR" sz="2400" dirty="0" err="1"/>
              <a:t>will</a:t>
            </a:r>
            <a:r>
              <a:rPr lang="tr-TR" sz="2400" dirty="0"/>
              <a:t> </a:t>
            </a:r>
            <a:r>
              <a:rPr lang="tr-TR" sz="2400" dirty="0" err="1"/>
              <a:t>take</a:t>
            </a:r>
            <a:r>
              <a:rPr lang="tr-TR" sz="2400" dirty="0"/>
              <a:t> </a:t>
            </a:r>
            <a:r>
              <a:rPr lang="tr-TR" sz="2400" dirty="0" err="1"/>
              <a:t>place</a:t>
            </a:r>
            <a:r>
              <a:rPr lang="tr-TR" sz="2400" dirty="0"/>
              <a:t> in </a:t>
            </a:r>
            <a:r>
              <a:rPr lang="tr-TR" sz="2400" dirty="0" err="1"/>
              <a:t>the</a:t>
            </a:r>
            <a:r>
              <a:rPr lang="tr-TR" sz="2400" dirty="0"/>
              <a:t> </a:t>
            </a:r>
            <a:r>
              <a:rPr lang="tr-TR" sz="2400" dirty="0" err="1"/>
              <a:t>forthcoming</a:t>
            </a:r>
            <a:r>
              <a:rPr lang="tr-TR" sz="2400" dirty="0"/>
              <a:t> </a:t>
            </a:r>
            <a:r>
              <a:rPr lang="tr-TR" sz="2400" dirty="0" err="1"/>
              <a:t>years</a:t>
            </a:r>
            <a:r>
              <a:rPr lang="tr-TR" sz="2400" dirty="0"/>
              <a:t>, in </a:t>
            </a:r>
            <a:r>
              <a:rPr lang="tr-TR" sz="2400" dirty="0" err="1"/>
              <a:t>order</a:t>
            </a:r>
            <a:r>
              <a:rPr lang="tr-TR" sz="2400" dirty="0"/>
              <a:t> </a:t>
            </a:r>
            <a:r>
              <a:rPr lang="tr-TR" sz="2400" dirty="0" err="1"/>
              <a:t>to</a:t>
            </a:r>
            <a:r>
              <a:rPr lang="tr-TR" sz="2400" dirty="0"/>
              <a:t> be in </a:t>
            </a:r>
            <a:r>
              <a:rPr lang="tr-TR" sz="2400" dirty="0" err="1"/>
              <a:t>full</a:t>
            </a:r>
            <a:r>
              <a:rPr lang="tr-TR" sz="2400" dirty="0"/>
              <a:t> </a:t>
            </a:r>
            <a:r>
              <a:rPr lang="tr-TR" sz="2400" dirty="0" err="1"/>
              <a:t>compliance</a:t>
            </a:r>
            <a:r>
              <a:rPr lang="tr-TR" sz="2400" dirty="0"/>
              <a:t> </a:t>
            </a:r>
            <a:r>
              <a:rPr lang="tr-TR" sz="2400" dirty="0" err="1"/>
              <a:t>with</a:t>
            </a:r>
            <a:r>
              <a:rPr lang="tr-TR" sz="2400" dirty="0"/>
              <a:t> </a:t>
            </a:r>
            <a:r>
              <a:rPr lang="tr-TR" sz="2400" dirty="0" err="1"/>
              <a:t>the</a:t>
            </a:r>
            <a:r>
              <a:rPr lang="tr-TR" sz="2400" dirty="0"/>
              <a:t> EU </a:t>
            </a:r>
            <a:r>
              <a:rPr lang="tr-TR" sz="2400" dirty="0" err="1"/>
              <a:t>public</a:t>
            </a:r>
            <a:r>
              <a:rPr lang="tr-TR" sz="2400" dirty="0"/>
              <a:t> </a:t>
            </a:r>
            <a:r>
              <a:rPr lang="tr-TR" sz="2400" dirty="0" err="1"/>
              <a:t>procurement</a:t>
            </a:r>
            <a:r>
              <a:rPr lang="tr-TR" sz="2400" dirty="0"/>
              <a:t> </a:t>
            </a:r>
            <a:r>
              <a:rPr lang="tr-TR" sz="2400" dirty="0" err="1"/>
              <a:t>system</a:t>
            </a:r>
            <a:r>
              <a:rPr lang="tr-TR" sz="2400" dirty="0"/>
              <a:t>. </a:t>
            </a:r>
            <a:r>
              <a:rPr lang="tr-TR" sz="2400" dirty="0" err="1"/>
              <a:t>In</a:t>
            </a:r>
            <a:r>
              <a:rPr lang="tr-TR" sz="2400" dirty="0"/>
              <a:t> </a:t>
            </a:r>
            <a:r>
              <a:rPr lang="tr-TR" sz="2400" dirty="0" err="1"/>
              <a:t>this</a:t>
            </a:r>
            <a:r>
              <a:rPr lang="tr-TR" sz="2400" dirty="0"/>
              <a:t> </a:t>
            </a:r>
            <a:r>
              <a:rPr lang="tr-TR" sz="2400" dirty="0" err="1"/>
              <a:t>context</a:t>
            </a:r>
            <a:r>
              <a:rPr lang="tr-TR" sz="2400" dirty="0"/>
              <a:t>,  </a:t>
            </a:r>
            <a:r>
              <a:rPr lang="en-GB" sz="2400" dirty="0"/>
              <a:t>the Ministry of Finance</a:t>
            </a:r>
            <a:r>
              <a:rPr lang="tr-TR" sz="2400" dirty="0"/>
              <a:t>, PPA </a:t>
            </a:r>
            <a:r>
              <a:rPr lang="tr-TR" sz="2400" dirty="0" err="1"/>
              <a:t>and</a:t>
            </a:r>
            <a:r>
              <a:rPr lang="tr-TR" sz="2400" dirty="0"/>
              <a:t> </a:t>
            </a:r>
            <a:r>
              <a:rPr lang="tr-TR" sz="2400" dirty="0" err="1"/>
              <a:t>other</a:t>
            </a:r>
            <a:r>
              <a:rPr lang="tr-TR" sz="2400" dirty="0"/>
              <a:t> </a:t>
            </a:r>
            <a:r>
              <a:rPr lang="tr-TR" sz="2400" dirty="0" err="1"/>
              <a:t>related</a:t>
            </a:r>
            <a:r>
              <a:rPr lang="tr-TR" sz="2400" dirty="0"/>
              <a:t> </a:t>
            </a:r>
            <a:r>
              <a:rPr lang="tr-TR" sz="2400" dirty="0" err="1"/>
              <a:t>institutions</a:t>
            </a:r>
            <a:r>
              <a:rPr lang="tr-TR" sz="2400" dirty="0"/>
              <a:t> </a:t>
            </a:r>
            <a:r>
              <a:rPr lang="tr-TR" sz="2400" dirty="0" err="1"/>
              <a:t>will</a:t>
            </a:r>
            <a:r>
              <a:rPr lang="tr-TR" sz="2400" dirty="0"/>
              <a:t> </a:t>
            </a:r>
            <a:r>
              <a:rPr lang="tr-TR" sz="2400" dirty="0" err="1"/>
              <a:t>work</a:t>
            </a:r>
            <a:r>
              <a:rPr lang="tr-TR" sz="2400" dirty="0"/>
              <a:t> </a:t>
            </a:r>
            <a:r>
              <a:rPr lang="tr-TR" sz="2400" dirty="0" err="1"/>
              <a:t>closely</a:t>
            </a:r>
            <a:r>
              <a:rPr lang="tr-TR" sz="2400" dirty="0"/>
              <a:t> </a:t>
            </a:r>
            <a:r>
              <a:rPr lang="tr-TR" sz="2400" dirty="0" err="1"/>
              <a:t>with</a:t>
            </a:r>
            <a:r>
              <a:rPr lang="tr-TR" sz="2400" dirty="0"/>
              <a:t> EU </a:t>
            </a:r>
            <a:r>
              <a:rPr lang="tr-TR" sz="2400" dirty="0" err="1"/>
              <a:t>partners</a:t>
            </a:r>
            <a:r>
              <a:rPr lang="tr-TR" sz="2400" dirty="0"/>
              <a:t>. </a:t>
            </a:r>
          </a:p>
          <a:p>
            <a:pPr marL="342900" indent="-342900" algn="just">
              <a:buClr>
                <a:schemeClr val="accent1"/>
              </a:buClr>
              <a:buFont typeface="Wingdings" panose="05000000000000000000" pitchFamily="2" charset="2"/>
              <a:buChar char="q"/>
            </a:pPr>
            <a:endParaRPr lang="tr-TR" sz="2600" dirty="0"/>
          </a:p>
          <a:p>
            <a:pPr algn="just">
              <a:lnSpc>
                <a:spcPct val="80000"/>
              </a:lnSpc>
            </a:pPr>
            <a:endParaRPr lang="en-US" sz="2600" dirty="0">
              <a:cs typeface="Times New Roman" pitchFamily="18" charset="0"/>
            </a:endParaRPr>
          </a:p>
          <a:p>
            <a:pPr algn="just">
              <a:lnSpc>
                <a:spcPct val="80000"/>
              </a:lnSpc>
              <a:buNone/>
            </a:pPr>
            <a:endParaRPr lang="tr-TR" sz="2600" dirty="0"/>
          </a:p>
          <a:p>
            <a:pPr algn="just">
              <a:lnSpc>
                <a:spcPct val="80000"/>
              </a:lnSpc>
              <a:buNone/>
            </a:pPr>
            <a:endParaRPr lang="tr-TR" sz="2600" dirty="0"/>
          </a:p>
          <a:p>
            <a:pPr algn="just">
              <a:lnSpc>
                <a:spcPct val="80000"/>
              </a:lnSpc>
            </a:pPr>
            <a:endParaRPr lang="en-GB" sz="2600" dirty="0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179512" y="413048"/>
            <a:ext cx="8128248" cy="864096"/>
          </a:xfrm>
          <a:prstGeom prst="rect">
            <a:avLst/>
          </a:prstGeom>
          <a:effectLst>
            <a:outerShdw dist="161645" dir="2700000" algn="ctr" rotWithShape="0">
              <a:schemeClr val="bg2">
                <a:alpha val="50000"/>
              </a:schemeClr>
            </a:outerShdw>
          </a:effectLst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tr-TR" sz="3000" dirty="0" smtClean="0"/>
              <a:t/>
            </a:r>
            <a:br>
              <a:rPr lang="tr-TR" sz="3000" dirty="0" smtClean="0"/>
            </a:br>
            <a:endParaRPr lang="tr-TR" sz="3000" dirty="0" smtClean="0"/>
          </a:p>
          <a:p>
            <a:pPr algn="ctr">
              <a:defRPr/>
            </a:pPr>
            <a:r>
              <a:rPr lang="tr-TR" sz="3200" b="1" dirty="0" err="1" smtClean="0"/>
              <a:t>Further</a:t>
            </a:r>
            <a:r>
              <a:rPr lang="tr-TR" sz="3200" b="1" dirty="0" smtClean="0"/>
              <a:t> </a:t>
            </a:r>
            <a:r>
              <a:rPr lang="tr-TR" sz="3200" b="1" dirty="0" err="1" smtClean="0"/>
              <a:t>Legislative</a:t>
            </a:r>
            <a:r>
              <a:rPr lang="tr-TR" sz="3200" b="1" dirty="0" smtClean="0"/>
              <a:t> </a:t>
            </a:r>
            <a:r>
              <a:rPr lang="tr-TR" sz="3200" b="1" dirty="0" err="1" smtClean="0"/>
              <a:t>Initiatives</a:t>
            </a:r>
            <a:r>
              <a:rPr lang="tr-TR" sz="3200" b="1" dirty="0" smtClean="0"/>
              <a:t> </a:t>
            </a:r>
            <a:r>
              <a:rPr lang="tr-TR" sz="3200" dirty="0" smtClean="0"/>
              <a:t/>
            </a:r>
            <a:br>
              <a:rPr lang="tr-TR" sz="3200" dirty="0" smtClean="0"/>
            </a:br>
            <a:r>
              <a:rPr lang="tr-TR" sz="3200" dirty="0" smtClean="0"/>
              <a:t/>
            </a:r>
            <a:br>
              <a:rPr lang="tr-TR" sz="3200" dirty="0" smtClean="0"/>
            </a:br>
            <a:endParaRPr lang="tr-TR" sz="3000" dirty="0" smtClean="0"/>
          </a:p>
        </p:txBody>
      </p:sp>
    </p:spTree>
    <p:extLst>
      <p:ext uri="{BB962C8B-B14F-4D97-AF65-F5344CB8AC3E}">
        <p14:creationId xmlns:p14="http://schemas.microsoft.com/office/powerpoint/2010/main" val="235506815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tr-TR" dirty="0" smtClean="0"/>
              <a:t>15</a:t>
            </a:r>
            <a:endParaRPr lang="tr-TR" dirty="0"/>
          </a:p>
        </p:txBody>
      </p:sp>
      <p:sp>
        <p:nvSpPr>
          <p:cNvPr id="5" name="4 İçerik Yer Tutucusu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tr-TR" dirty="0" smtClean="0"/>
          </a:p>
          <a:p>
            <a:endParaRPr lang="tr-TR" dirty="0" smtClean="0"/>
          </a:p>
          <a:p>
            <a:endParaRPr lang="tr-TR" dirty="0" smtClean="0"/>
          </a:p>
          <a:p>
            <a:pPr algn="ctr">
              <a:buNone/>
            </a:pPr>
            <a:r>
              <a:rPr lang="tr-TR" sz="4400" b="1" dirty="0" smtClean="0">
                <a:solidFill>
                  <a:schemeClr val="accent2"/>
                </a:solidFill>
              </a:rPr>
              <a:t>THANK YOU FOR YOUR ATTENTION</a:t>
            </a:r>
            <a:endParaRPr lang="tr-TR" sz="44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83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404664"/>
            <a:ext cx="8640960" cy="648072"/>
          </a:xfrm>
          <a:effectLst>
            <a:outerShdw dist="161645" dir="2700000" algn="ctr" rotWithShape="0">
              <a:schemeClr val="bg2">
                <a:alpha val="50000"/>
              </a:schemeClr>
            </a:outerShdw>
          </a:effectLst>
        </p:spPr>
        <p:txBody>
          <a:bodyPr>
            <a:noAutofit/>
          </a:bodyPr>
          <a:lstStyle/>
          <a:p>
            <a:pPr algn="ctr">
              <a:defRPr/>
            </a:pPr>
            <a:r>
              <a:rPr lang="tr-TR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tr-TR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tr-TR" sz="3200" dirty="0" smtClean="0"/>
              <a:t/>
            </a:r>
            <a:br>
              <a:rPr lang="tr-TR" sz="3200" dirty="0" smtClean="0"/>
            </a:br>
            <a:r>
              <a:rPr lang="tr-TR" sz="3200" dirty="0" smtClean="0"/>
              <a:t/>
            </a:r>
            <a:br>
              <a:rPr lang="tr-TR" sz="3200" dirty="0" smtClean="0"/>
            </a:br>
            <a:r>
              <a:rPr lang="tr-TR" sz="3200" b="1" dirty="0" err="1" smtClean="0">
                <a:latin typeface="Arial" pitchFamily="34" charset="0"/>
                <a:cs typeface="Arial" pitchFamily="34" charset="0"/>
              </a:rPr>
              <a:t>Turkey</a:t>
            </a:r>
            <a:r>
              <a:rPr lang="tr-TR" sz="3200" b="1" dirty="0" smtClean="0">
                <a:latin typeface="Arial" pitchFamily="34" charset="0"/>
                <a:cs typeface="Arial" pitchFamily="34" charset="0"/>
              </a:rPr>
              <a:t>-EU </a:t>
            </a:r>
            <a:r>
              <a:rPr lang="tr-TR" sz="3200" b="1" dirty="0" err="1">
                <a:latin typeface="Arial" pitchFamily="34" charset="0"/>
                <a:cs typeface="Arial" pitchFamily="34" charset="0"/>
              </a:rPr>
              <a:t>Relations</a:t>
            </a:r>
            <a:r>
              <a:rPr lang="tr-TR" sz="3200" b="1" dirty="0">
                <a:latin typeface="Arial" pitchFamily="34" charset="0"/>
                <a:cs typeface="Arial" pitchFamily="34" charset="0"/>
              </a:rPr>
              <a:t> on </a:t>
            </a:r>
            <a:r>
              <a:rPr lang="tr-TR" sz="32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tr-TR" sz="3200" b="1" dirty="0" smtClean="0">
                <a:latin typeface="Arial" pitchFamily="34" charset="0"/>
                <a:cs typeface="Arial" pitchFamily="34" charset="0"/>
              </a:rPr>
            </a:br>
            <a:r>
              <a:rPr lang="tr-TR" sz="3200" b="1" dirty="0" err="1" smtClean="0">
                <a:latin typeface="Arial" pitchFamily="34" charset="0"/>
                <a:cs typeface="Arial" pitchFamily="34" charset="0"/>
              </a:rPr>
              <a:t>Public</a:t>
            </a:r>
            <a:r>
              <a:rPr lang="tr-TR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tr-TR" sz="3200" b="1" dirty="0" err="1">
                <a:latin typeface="Arial" pitchFamily="34" charset="0"/>
                <a:cs typeface="Arial" pitchFamily="34" charset="0"/>
              </a:rPr>
              <a:t>Procurement</a:t>
            </a:r>
            <a:r>
              <a:rPr lang="tr-TR" sz="3200" dirty="0" smtClean="0"/>
              <a:t/>
            </a:r>
            <a:br>
              <a:rPr lang="tr-TR" sz="3200" dirty="0" smtClean="0"/>
            </a:br>
            <a:r>
              <a:rPr lang="tr-TR" sz="3200" dirty="0" smtClean="0"/>
              <a:t> </a:t>
            </a:r>
            <a:br>
              <a:rPr lang="tr-TR" sz="3200" dirty="0" smtClean="0"/>
            </a:br>
            <a:r>
              <a:rPr lang="tr-TR" sz="3200" dirty="0" smtClean="0"/>
              <a:t/>
            </a:r>
            <a:br>
              <a:rPr lang="tr-TR" sz="3200" dirty="0" smtClean="0"/>
            </a:br>
            <a:endParaRPr lang="tr-TR" sz="3200" dirty="0" smtClean="0"/>
          </a:p>
        </p:txBody>
      </p:sp>
      <p:sp>
        <p:nvSpPr>
          <p:cNvPr id="376838" name="Text Box 6"/>
          <p:cNvSpPr txBox="1">
            <a:spLocks noChangeArrowheads="1"/>
          </p:cNvSpPr>
          <p:nvPr/>
        </p:nvSpPr>
        <p:spPr bwMode="auto">
          <a:xfrm>
            <a:off x="276028" y="1500174"/>
            <a:ext cx="8784976" cy="6370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43684" dir="2700000" algn="ctr" rotWithShape="0">
              <a:schemeClr val="bg2">
                <a:alpha val="50000"/>
              </a:schemeClr>
            </a:outerShdw>
          </a:effectLst>
        </p:spPr>
        <p:txBody>
          <a:bodyPr wrap="square">
            <a:spAutoFit/>
          </a:bodyPr>
          <a:lstStyle/>
          <a:p>
            <a:pPr marL="342900" indent="-342900" algn="just">
              <a:buClr>
                <a:schemeClr val="accent1"/>
              </a:buClr>
              <a:buSzPct val="75000"/>
              <a:buFont typeface="Wingdings" panose="05000000000000000000" pitchFamily="2" charset="2"/>
              <a:buChar char="q"/>
            </a:pPr>
            <a:endParaRPr lang="tr-TR" sz="2400" dirty="0" smtClean="0"/>
          </a:p>
          <a:p>
            <a:pPr marL="342900" indent="-342900" algn="just">
              <a:buClr>
                <a:schemeClr val="accent1"/>
              </a:buClr>
              <a:buSzPct val="75000"/>
              <a:buFont typeface="Wingdings" panose="05000000000000000000" pitchFamily="2" charset="2"/>
              <a:buChar char="q"/>
            </a:pPr>
            <a:r>
              <a:rPr lang="en-US" sz="2400" dirty="0" smtClean="0"/>
              <a:t>TURKEY-EU </a:t>
            </a:r>
            <a:r>
              <a:rPr lang="en-US" sz="2400" dirty="0"/>
              <a:t>negotiations </a:t>
            </a:r>
            <a:r>
              <a:rPr lang="en-US" sz="2400" dirty="0">
                <a:solidFill>
                  <a:srgbClr val="000000"/>
                </a:solidFill>
              </a:rPr>
              <a:t>for accession to full membership started on 3 October </a:t>
            </a:r>
            <a:r>
              <a:rPr lang="en-US" sz="2400" dirty="0" smtClean="0">
                <a:solidFill>
                  <a:srgbClr val="000000"/>
                </a:solidFill>
              </a:rPr>
              <a:t>2005.</a:t>
            </a:r>
            <a:r>
              <a:rPr lang="tr-TR" sz="2400" dirty="0" smtClean="0">
                <a:solidFill>
                  <a:srgbClr val="000000"/>
                </a:solidFill>
              </a:rPr>
              <a:t> </a:t>
            </a:r>
          </a:p>
          <a:p>
            <a:pPr marL="342900" indent="-342900" algn="just">
              <a:buClr>
                <a:schemeClr val="accent1"/>
              </a:buClr>
              <a:buSzPct val="75000"/>
              <a:buFont typeface="Wingdings" panose="05000000000000000000" pitchFamily="2" charset="2"/>
              <a:buChar char="q"/>
            </a:pPr>
            <a:endParaRPr lang="tr-TR" sz="2400" dirty="0">
              <a:solidFill>
                <a:srgbClr val="000000"/>
              </a:solidFill>
            </a:endParaRPr>
          </a:p>
          <a:p>
            <a:pPr marL="342900" indent="-342900" algn="just">
              <a:buClr>
                <a:schemeClr val="accent1"/>
              </a:buClr>
              <a:buSzPct val="75000"/>
              <a:buFont typeface="Wingdings" panose="05000000000000000000" pitchFamily="2" charset="2"/>
              <a:buChar char="q"/>
            </a:pPr>
            <a:r>
              <a:rPr lang="tr-TR" sz="2400" dirty="0" err="1" smtClean="0">
                <a:solidFill>
                  <a:srgbClr val="000000"/>
                </a:solidFill>
              </a:rPr>
              <a:t>The</a:t>
            </a:r>
            <a:r>
              <a:rPr lang="tr-TR" sz="2400" dirty="0" smtClean="0">
                <a:solidFill>
                  <a:srgbClr val="000000"/>
                </a:solidFill>
              </a:rPr>
              <a:t> </a:t>
            </a:r>
            <a:r>
              <a:rPr lang="tr-TR" sz="2400" dirty="0" err="1" smtClean="0">
                <a:solidFill>
                  <a:srgbClr val="000000"/>
                </a:solidFill>
              </a:rPr>
              <a:t>accession</a:t>
            </a:r>
            <a:r>
              <a:rPr lang="tr-TR" sz="2400" dirty="0" smtClean="0">
                <a:solidFill>
                  <a:srgbClr val="000000"/>
                </a:solidFill>
              </a:rPr>
              <a:t> </a:t>
            </a:r>
            <a:r>
              <a:rPr lang="tr-TR" sz="2400" dirty="0" err="1" smtClean="0">
                <a:solidFill>
                  <a:srgbClr val="000000"/>
                </a:solidFill>
              </a:rPr>
              <a:t>negotiations</a:t>
            </a:r>
            <a:r>
              <a:rPr lang="tr-TR" sz="2400" dirty="0" smtClean="0">
                <a:solidFill>
                  <a:srgbClr val="000000"/>
                </a:solidFill>
              </a:rPr>
              <a:t> </a:t>
            </a:r>
            <a:r>
              <a:rPr lang="tr-TR" sz="2400" dirty="0" err="1" smtClean="0">
                <a:solidFill>
                  <a:srgbClr val="000000"/>
                </a:solidFill>
              </a:rPr>
              <a:t>are</a:t>
            </a:r>
            <a:r>
              <a:rPr lang="tr-TR" sz="2400" dirty="0" smtClean="0">
                <a:solidFill>
                  <a:srgbClr val="000000"/>
                </a:solidFill>
              </a:rPr>
              <a:t> </a:t>
            </a:r>
            <a:r>
              <a:rPr lang="tr-TR" sz="2400" dirty="0" err="1" smtClean="0">
                <a:solidFill>
                  <a:srgbClr val="000000"/>
                </a:solidFill>
              </a:rPr>
              <a:t>conducted</a:t>
            </a:r>
            <a:r>
              <a:rPr lang="tr-TR" sz="2400" dirty="0" smtClean="0">
                <a:solidFill>
                  <a:srgbClr val="000000"/>
                </a:solidFill>
              </a:rPr>
              <a:t> </a:t>
            </a:r>
            <a:r>
              <a:rPr lang="tr-TR" sz="2400" dirty="0" err="1" smtClean="0">
                <a:solidFill>
                  <a:srgbClr val="000000"/>
                </a:solidFill>
              </a:rPr>
              <a:t>chapter</a:t>
            </a:r>
            <a:r>
              <a:rPr lang="tr-TR" sz="2400" dirty="0" smtClean="0">
                <a:solidFill>
                  <a:srgbClr val="000000"/>
                </a:solidFill>
              </a:rPr>
              <a:t> </a:t>
            </a:r>
            <a:r>
              <a:rPr lang="tr-TR" sz="2400" dirty="0" err="1" smtClean="0">
                <a:solidFill>
                  <a:srgbClr val="000000"/>
                </a:solidFill>
              </a:rPr>
              <a:t>by</a:t>
            </a:r>
            <a:r>
              <a:rPr lang="tr-TR" sz="2400" dirty="0" smtClean="0">
                <a:solidFill>
                  <a:srgbClr val="000000"/>
                </a:solidFill>
              </a:rPr>
              <a:t> </a:t>
            </a:r>
            <a:r>
              <a:rPr lang="tr-TR" sz="2400" dirty="0" err="1" smtClean="0">
                <a:solidFill>
                  <a:srgbClr val="000000"/>
                </a:solidFill>
              </a:rPr>
              <a:t>chapter</a:t>
            </a:r>
            <a:r>
              <a:rPr lang="tr-TR" sz="2400" dirty="0" smtClean="0">
                <a:solidFill>
                  <a:srgbClr val="000000"/>
                </a:solidFill>
              </a:rPr>
              <a:t> </a:t>
            </a:r>
            <a:r>
              <a:rPr lang="tr-TR" sz="2400" dirty="0" err="1" smtClean="0">
                <a:solidFill>
                  <a:srgbClr val="000000"/>
                </a:solidFill>
              </a:rPr>
              <a:t>and</a:t>
            </a:r>
            <a:r>
              <a:rPr lang="tr-TR" sz="2400" dirty="0" smtClean="0">
                <a:solidFill>
                  <a:srgbClr val="000000"/>
                </a:solidFill>
              </a:rPr>
              <a:t> </a:t>
            </a:r>
            <a:r>
              <a:rPr lang="tr-TR" sz="2400" dirty="0" err="1">
                <a:solidFill>
                  <a:srgbClr val="000000"/>
                </a:solidFill>
              </a:rPr>
              <a:t>t</a:t>
            </a:r>
            <a:r>
              <a:rPr lang="tr-TR" sz="2400" dirty="0" err="1" smtClean="0">
                <a:solidFill>
                  <a:srgbClr val="000000"/>
                </a:solidFill>
              </a:rPr>
              <a:t>he</a:t>
            </a:r>
            <a:r>
              <a:rPr lang="tr-TR" sz="2400" dirty="0" smtClean="0">
                <a:solidFill>
                  <a:srgbClr val="000000"/>
                </a:solidFill>
              </a:rPr>
              <a:t> </a:t>
            </a:r>
            <a:r>
              <a:rPr lang="tr-TR" sz="2400" dirty="0" err="1" smtClean="0">
                <a:solidFill>
                  <a:srgbClr val="000000"/>
                </a:solidFill>
              </a:rPr>
              <a:t>public</a:t>
            </a:r>
            <a:r>
              <a:rPr lang="tr-TR" sz="2400" dirty="0" smtClean="0">
                <a:solidFill>
                  <a:srgbClr val="000000"/>
                </a:solidFill>
              </a:rPr>
              <a:t> </a:t>
            </a:r>
            <a:r>
              <a:rPr lang="tr-TR" sz="2400" dirty="0" err="1" smtClean="0">
                <a:solidFill>
                  <a:srgbClr val="000000"/>
                </a:solidFill>
              </a:rPr>
              <a:t>procurement</a:t>
            </a:r>
            <a:r>
              <a:rPr lang="tr-TR" sz="2400" dirty="0" smtClean="0">
                <a:solidFill>
                  <a:srgbClr val="000000"/>
                </a:solidFill>
              </a:rPr>
              <a:t> is </a:t>
            </a:r>
            <a:r>
              <a:rPr lang="tr-TR" sz="2400" dirty="0" err="1" smtClean="0">
                <a:solidFill>
                  <a:srgbClr val="000000"/>
                </a:solidFill>
              </a:rPr>
              <a:t>taking</a:t>
            </a:r>
            <a:r>
              <a:rPr lang="tr-TR" sz="2400" dirty="0" smtClean="0">
                <a:solidFill>
                  <a:srgbClr val="000000"/>
                </a:solidFill>
              </a:rPr>
              <a:t> </a:t>
            </a:r>
            <a:r>
              <a:rPr lang="tr-TR" sz="2400" dirty="0" err="1" smtClean="0">
                <a:solidFill>
                  <a:srgbClr val="000000"/>
                </a:solidFill>
              </a:rPr>
              <a:t>place</a:t>
            </a:r>
            <a:r>
              <a:rPr lang="tr-TR" sz="2400" dirty="0" smtClean="0">
                <a:solidFill>
                  <a:srgbClr val="000000"/>
                </a:solidFill>
              </a:rPr>
              <a:t> as </a:t>
            </a:r>
            <a:r>
              <a:rPr lang="tr-TR" sz="2400" dirty="0" err="1" smtClean="0">
                <a:solidFill>
                  <a:srgbClr val="000000"/>
                </a:solidFill>
              </a:rPr>
              <a:t>the</a:t>
            </a:r>
            <a:r>
              <a:rPr lang="tr-TR" sz="2400" dirty="0" smtClean="0">
                <a:solidFill>
                  <a:srgbClr val="000000"/>
                </a:solidFill>
              </a:rPr>
              <a:t> 5</a:t>
            </a:r>
            <a:r>
              <a:rPr lang="tr-TR" sz="2400" baseline="30000" dirty="0" smtClean="0">
                <a:solidFill>
                  <a:srgbClr val="000000"/>
                </a:solidFill>
              </a:rPr>
              <a:t>th</a:t>
            </a:r>
            <a:r>
              <a:rPr lang="tr-TR" sz="2400" dirty="0" smtClean="0">
                <a:solidFill>
                  <a:srgbClr val="000000"/>
                </a:solidFill>
              </a:rPr>
              <a:t> </a:t>
            </a:r>
            <a:r>
              <a:rPr lang="tr-TR" sz="2400" dirty="0" err="1" smtClean="0">
                <a:solidFill>
                  <a:srgbClr val="000000"/>
                </a:solidFill>
              </a:rPr>
              <a:t>chapter</a:t>
            </a:r>
            <a:r>
              <a:rPr lang="tr-TR" sz="2400" dirty="0">
                <a:solidFill>
                  <a:srgbClr val="000000"/>
                </a:solidFill>
              </a:rPr>
              <a:t> </a:t>
            </a:r>
            <a:r>
              <a:rPr lang="tr-TR" sz="2400" dirty="0" err="1" smtClean="0"/>
              <a:t>among</a:t>
            </a:r>
            <a:r>
              <a:rPr lang="tr-TR" sz="2400" dirty="0" smtClean="0"/>
              <a:t> </a:t>
            </a:r>
            <a:r>
              <a:rPr lang="tr-TR" sz="2400" dirty="0"/>
              <a:t>35 </a:t>
            </a:r>
            <a:r>
              <a:rPr lang="tr-TR" sz="2400" dirty="0" err="1" smtClean="0"/>
              <a:t>chapters</a:t>
            </a:r>
            <a:r>
              <a:rPr lang="tr-TR" sz="2400" dirty="0" smtClean="0"/>
              <a:t>.</a:t>
            </a:r>
          </a:p>
          <a:p>
            <a:pPr marL="342900" indent="-342900" algn="just">
              <a:buClr>
                <a:schemeClr val="accent1"/>
              </a:buClr>
              <a:buSzPct val="75000"/>
              <a:buFont typeface="Wingdings" panose="05000000000000000000" pitchFamily="2" charset="2"/>
              <a:buChar char="q"/>
            </a:pPr>
            <a:endParaRPr lang="tr-TR" sz="2400" dirty="0">
              <a:solidFill>
                <a:srgbClr val="000000"/>
              </a:solidFill>
            </a:endParaRPr>
          </a:p>
          <a:p>
            <a:pPr marL="342900" indent="-342900" algn="just">
              <a:buClr>
                <a:schemeClr val="accent1"/>
              </a:buClr>
              <a:buSzPct val="75000"/>
              <a:buFont typeface="Wingdings" panose="05000000000000000000" pitchFamily="2" charset="2"/>
              <a:buChar char="q"/>
            </a:pPr>
            <a:r>
              <a:rPr lang="en-US" sz="2400" dirty="0" smtClean="0">
                <a:solidFill>
                  <a:srgbClr val="000000"/>
                </a:solidFill>
              </a:rPr>
              <a:t>Under </a:t>
            </a:r>
            <a:r>
              <a:rPr lang="en-US" sz="2400" dirty="0">
                <a:solidFill>
                  <a:srgbClr val="000000"/>
                </a:solidFill>
              </a:rPr>
              <a:t>Public Procurement </a:t>
            </a:r>
            <a:r>
              <a:rPr lang="en-US" sz="2400" dirty="0" smtClean="0">
                <a:solidFill>
                  <a:srgbClr val="000000"/>
                </a:solidFill>
              </a:rPr>
              <a:t>chapter</a:t>
            </a:r>
            <a:r>
              <a:rPr lang="tr-TR" sz="2400" dirty="0" smtClean="0">
                <a:solidFill>
                  <a:srgbClr val="000000"/>
                </a:solidFill>
              </a:rPr>
              <a:t> </a:t>
            </a:r>
            <a:r>
              <a:rPr lang="en-US" sz="2400" dirty="0" smtClean="0">
                <a:solidFill>
                  <a:srgbClr val="000000"/>
                </a:solidFill>
              </a:rPr>
              <a:t>two </a:t>
            </a:r>
            <a:r>
              <a:rPr lang="en-US" sz="2400" dirty="0">
                <a:solidFill>
                  <a:srgbClr val="000000"/>
                </a:solidFill>
              </a:rPr>
              <a:t>screening meetings were held in Brussels on 7 November 2005 and 28 November </a:t>
            </a:r>
            <a:r>
              <a:rPr lang="en-US" sz="2400" dirty="0" smtClean="0">
                <a:solidFill>
                  <a:srgbClr val="000000"/>
                </a:solidFill>
              </a:rPr>
              <a:t>2005.</a:t>
            </a:r>
            <a:r>
              <a:rPr lang="tr-TR" sz="2400" dirty="0" smtClean="0">
                <a:solidFill>
                  <a:srgbClr val="000000"/>
                </a:solidFill>
              </a:rPr>
              <a:t> </a:t>
            </a:r>
            <a:r>
              <a:rPr lang="en-US" sz="2400" dirty="0" smtClean="0">
                <a:solidFill>
                  <a:srgbClr val="000000"/>
                </a:solidFill>
              </a:rPr>
              <a:t>Following </a:t>
            </a:r>
            <a:r>
              <a:rPr lang="en-US" sz="2400" dirty="0">
                <a:solidFill>
                  <a:srgbClr val="000000"/>
                </a:solidFill>
              </a:rPr>
              <a:t>the screening meetings a screening report was issued by the EU Commission and 3 opening criteria were stated through a letter send by Austria’s presidency (May 2006</a:t>
            </a:r>
            <a:r>
              <a:rPr lang="en-US" sz="2400" dirty="0" smtClean="0">
                <a:solidFill>
                  <a:srgbClr val="000000"/>
                </a:solidFill>
              </a:rPr>
              <a:t>).</a:t>
            </a:r>
            <a:endParaRPr lang="tr-TR" sz="2400" dirty="0" smtClean="0">
              <a:solidFill>
                <a:srgbClr val="000000"/>
              </a:solidFill>
            </a:endParaRPr>
          </a:p>
          <a:p>
            <a:pPr algn="just">
              <a:buClr>
                <a:schemeClr val="accent6">
                  <a:lumMod val="50000"/>
                </a:schemeClr>
              </a:buClr>
              <a:buSzPct val="75000"/>
              <a:buFont typeface="Wingdings" pitchFamily="2" charset="2"/>
              <a:buChar char="Ø"/>
            </a:pPr>
            <a:endParaRPr lang="tr-TR" sz="2400" dirty="0">
              <a:solidFill>
                <a:srgbClr val="000000"/>
              </a:solidFill>
            </a:endParaRPr>
          </a:p>
          <a:p>
            <a:pPr algn="just">
              <a:buClr>
                <a:schemeClr val="accent6">
                  <a:lumMod val="50000"/>
                </a:schemeClr>
              </a:buClr>
              <a:buSzPct val="75000"/>
              <a:buFont typeface="Wingdings" pitchFamily="2" charset="2"/>
              <a:buChar char="Ø"/>
            </a:pPr>
            <a:endParaRPr lang="tr-TR" sz="2400" dirty="0" smtClean="0">
              <a:solidFill>
                <a:srgbClr val="000000"/>
              </a:solidFill>
            </a:endParaRPr>
          </a:p>
          <a:p>
            <a:pPr algn="just">
              <a:buClr>
                <a:schemeClr val="accent6">
                  <a:lumMod val="50000"/>
                </a:schemeClr>
              </a:buClr>
              <a:buSzPct val="75000"/>
              <a:buFont typeface="Wingdings" pitchFamily="2" charset="2"/>
              <a:buChar char="Ø"/>
            </a:pPr>
            <a:endParaRPr lang="tr-TR" sz="2400" dirty="0">
              <a:solidFill>
                <a:srgbClr val="000000"/>
              </a:solidFill>
            </a:endParaRPr>
          </a:p>
          <a:p>
            <a:pPr algn="just">
              <a:buClr>
                <a:schemeClr val="accent6">
                  <a:lumMod val="50000"/>
                </a:schemeClr>
              </a:buClr>
              <a:buSzPct val="75000"/>
              <a:buFont typeface="Wingdings" pitchFamily="2" charset="2"/>
              <a:buChar char="Ø"/>
            </a:pPr>
            <a:endParaRPr lang="tr-TR" sz="2400" dirty="0">
              <a:solidFill>
                <a:srgbClr val="000000"/>
              </a:solidFill>
            </a:endParaRPr>
          </a:p>
        </p:txBody>
      </p:sp>
      <p:sp>
        <p:nvSpPr>
          <p:cNvPr id="6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tr-TR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2716530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yagram 4"/>
          <p:cNvGraphicFramePr/>
          <p:nvPr>
            <p:extLst>
              <p:ext uri="{D42A27DB-BD31-4B8C-83A1-F6EECF244321}">
                <p14:modId xmlns:p14="http://schemas.microsoft.com/office/powerpoint/2010/main" val="1137741101"/>
              </p:ext>
            </p:extLst>
          </p:nvPr>
        </p:nvGraphicFramePr>
        <p:xfrm>
          <a:off x="276028" y="1500174"/>
          <a:ext cx="8784976" cy="83099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tr-TR" dirty="0"/>
              <a:t>3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404664"/>
            <a:ext cx="8640960" cy="648072"/>
          </a:xfrm>
          <a:effectLst>
            <a:outerShdw dist="161645" dir="2700000" algn="ctr" rotWithShape="0">
              <a:schemeClr val="bg2">
                <a:alpha val="50000"/>
              </a:schemeClr>
            </a:outerShdw>
          </a:effectLst>
        </p:spPr>
        <p:txBody>
          <a:bodyPr>
            <a:noAutofit/>
          </a:bodyPr>
          <a:lstStyle/>
          <a:p>
            <a:pPr algn="ctr">
              <a:defRPr/>
            </a:pPr>
            <a:r>
              <a:rPr lang="tr-TR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tr-TR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tr-TR" sz="3200" dirty="0" smtClean="0"/>
              <a:t/>
            </a:r>
            <a:br>
              <a:rPr lang="tr-TR" sz="3200" dirty="0" smtClean="0"/>
            </a:br>
            <a:r>
              <a:rPr lang="tr-TR" sz="3200" dirty="0" smtClean="0"/>
              <a:t/>
            </a:r>
            <a:br>
              <a:rPr lang="tr-TR" sz="3200" dirty="0" smtClean="0"/>
            </a:br>
            <a:r>
              <a:rPr lang="tr-TR" sz="3200" b="1" dirty="0" err="1" smtClean="0">
                <a:latin typeface="Arial" pitchFamily="34" charset="0"/>
                <a:cs typeface="Arial" pitchFamily="34" charset="0"/>
              </a:rPr>
              <a:t>Turkey</a:t>
            </a:r>
            <a:r>
              <a:rPr lang="tr-TR" sz="3200" b="1" dirty="0" smtClean="0">
                <a:latin typeface="Arial" pitchFamily="34" charset="0"/>
                <a:cs typeface="Arial" pitchFamily="34" charset="0"/>
              </a:rPr>
              <a:t>-EU </a:t>
            </a:r>
            <a:r>
              <a:rPr lang="tr-TR" sz="3200" b="1" dirty="0" err="1">
                <a:latin typeface="Arial" pitchFamily="34" charset="0"/>
                <a:cs typeface="Arial" pitchFamily="34" charset="0"/>
              </a:rPr>
              <a:t>Relations</a:t>
            </a:r>
            <a:r>
              <a:rPr lang="tr-TR" sz="3200" b="1" dirty="0">
                <a:latin typeface="Arial" pitchFamily="34" charset="0"/>
                <a:cs typeface="Arial" pitchFamily="34" charset="0"/>
              </a:rPr>
              <a:t> on </a:t>
            </a:r>
            <a:r>
              <a:rPr lang="tr-TR" sz="32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tr-TR" sz="3200" b="1" dirty="0" smtClean="0">
                <a:latin typeface="Arial" pitchFamily="34" charset="0"/>
                <a:cs typeface="Arial" pitchFamily="34" charset="0"/>
              </a:rPr>
            </a:br>
            <a:r>
              <a:rPr lang="tr-TR" sz="3200" b="1" dirty="0" err="1" smtClean="0">
                <a:latin typeface="Arial" pitchFamily="34" charset="0"/>
                <a:cs typeface="Arial" pitchFamily="34" charset="0"/>
              </a:rPr>
              <a:t>Public</a:t>
            </a:r>
            <a:r>
              <a:rPr lang="tr-TR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tr-TR" sz="3200" b="1" dirty="0" err="1">
                <a:latin typeface="Arial" pitchFamily="34" charset="0"/>
                <a:cs typeface="Arial" pitchFamily="34" charset="0"/>
              </a:rPr>
              <a:t>Procurement</a:t>
            </a:r>
            <a:r>
              <a:rPr lang="tr-TR" sz="3200" dirty="0" smtClean="0"/>
              <a:t/>
            </a:r>
            <a:br>
              <a:rPr lang="tr-TR" sz="3200" dirty="0" smtClean="0"/>
            </a:br>
            <a:r>
              <a:rPr lang="tr-TR" sz="3200" dirty="0" smtClean="0"/>
              <a:t> </a:t>
            </a:r>
            <a:br>
              <a:rPr lang="tr-TR" sz="3200" dirty="0" smtClean="0"/>
            </a:br>
            <a:r>
              <a:rPr lang="tr-TR" sz="3200" dirty="0" smtClean="0"/>
              <a:t/>
            </a:r>
            <a:br>
              <a:rPr lang="tr-TR" sz="3200" dirty="0" smtClean="0"/>
            </a:br>
            <a:endParaRPr lang="tr-TR" sz="3200" dirty="0" smtClean="0"/>
          </a:p>
        </p:txBody>
      </p:sp>
    </p:spTree>
    <p:extLst>
      <p:ext uri="{BB962C8B-B14F-4D97-AF65-F5344CB8AC3E}">
        <p14:creationId xmlns:p14="http://schemas.microsoft.com/office/powerpoint/2010/main" val="32976203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yagram 1"/>
          <p:cNvGraphicFramePr/>
          <p:nvPr>
            <p:extLst>
              <p:ext uri="{D42A27DB-BD31-4B8C-83A1-F6EECF244321}">
                <p14:modId xmlns:p14="http://schemas.microsoft.com/office/powerpoint/2010/main" val="3348181822"/>
              </p:ext>
            </p:extLst>
          </p:nvPr>
        </p:nvGraphicFramePr>
        <p:xfrm>
          <a:off x="276028" y="1500174"/>
          <a:ext cx="8784976" cy="51691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tr-TR" dirty="0"/>
              <a:t>4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404664"/>
            <a:ext cx="8640960" cy="648072"/>
          </a:xfrm>
          <a:effectLst>
            <a:outerShdw dist="161645" dir="2700000" algn="ctr" rotWithShape="0">
              <a:schemeClr val="bg2">
                <a:alpha val="50000"/>
              </a:schemeClr>
            </a:outerShdw>
          </a:effectLst>
        </p:spPr>
        <p:txBody>
          <a:bodyPr>
            <a:noAutofit/>
          </a:bodyPr>
          <a:lstStyle/>
          <a:p>
            <a:pPr algn="ctr">
              <a:defRPr/>
            </a:pPr>
            <a:r>
              <a:rPr lang="tr-TR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tr-TR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tr-TR" sz="3200" dirty="0" smtClean="0"/>
              <a:t/>
            </a:r>
            <a:br>
              <a:rPr lang="tr-TR" sz="3200" dirty="0" smtClean="0"/>
            </a:br>
            <a:r>
              <a:rPr lang="tr-TR" sz="3200" dirty="0" smtClean="0"/>
              <a:t/>
            </a:r>
            <a:br>
              <a:rPr lang="tr-TR" sz="3200" dirty="0" smtClean="0"/>
            </a:br>
            <a:r>
              <a:rPr lang="tr-TR" sz="3200" b="1" dirty="0" err="1" smtClean="0">
                <a:latin typeface="Arial" pitchFamily="34" charset="0"/>
                <a:cs typeface="Arial" pitchFamily="34" charset="0"/>
              </a:rPr>
              <a:t>Turkey</a:t>
            </a:r>
            <a:r>
              <a:rPr lang="tr-TR" sz="3200" b="1" dirty="0" smtClean="0">
                <a:latin typeface="Arial" pitchFamily="34" charset="0"/>
                <a:cs typeface="Arial" pitchFamily="34" charset="0"/>
              </a:rPr>
              <a:t>-EU </a:t>
            </a:r>
            <a:r>
              <a:rPr lang="tr-TR" sz="3200" b="1" dirty="0" err="1">
                <a:latin typeface="Arial" pitchFamily="34" charset="0"/>
                <a:cs typeface="Arial" pitchFamily="34" charset="0"/>
              </a:rPr>
              <a:t>Relations</a:t>
            </a:r>
            <a:r>
              <a:rPr lang="tr-TR" sz="3200" b="1" dirty="0">
                <a:latin typeface="Arial" pitchFamily="34" charset="0"/>
                <a:cs typeface="Arial" pitchFamily="34" charset="0"/>
              </a:rPr>
              <a:t> on </a:t>
            </a:r>
            <a:r>
              <a:rPr lang="tr-TR" sz="32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tr-TR" sz="3200" b="1" dirty="0" smtClean="0">
                <a:latin typeface="Arial" pitchFamily="34" charset="0"/>
                <a:cs typeface="Arial" pitchFamily="34" charset="0"/>
              </a:rPr>
            </a:br>
            <a:r>
              <a:rPr lang="tr-TR" sz="3200" b="1" dirty="0" err="1" smtClean="0">
                <a:latin typeface="Arial" pitchFamily="34" charset="0"/>
                <a:cs typeface="Arial" pitchFamily="34" charset="0"/>
              </a:rPr>
              <a:t>Public</a:t>
            </a:r>
            <a:r>
              <a:rPr lang="tr-TR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tr-TR" sz="3200" b="1" dirty="0" err="1">
                <a:latin typeface="Arial" pitchFamily="34" charset="0"/>
                <a:cs typeface="Arial" pitchFamily="34" charset="0"/>
              </a:rPr>
              <a:t>Procurement</a:t>
            </a:r>
            <a:r>
              <a:rPr lang="tr-TR" sz="3200" dirty="0" smtClean="0"/>
              <a:t/>
            </a:r>
            <a:br>
              <a:rPr lang="tr-TR" sz="3200" dirty="0" smtClean="0"/>
            </a:br>
            <a:r>
              <a:rPr lang="tr-TR" sz="3200" dirty="0" smtClean="0"/>
              <a:t> </a:t>
            </a:r>
            <a:br>
              <a:rPr lang="tr-TR" sz="3200" dirty="0" smtClean="0"/>
            </a:br>
            <a:r>
              <a:rPr lang="tr-TR" sz="3200" dirty="0" smtClean="0"/>
              <a:t/>
            </a:r>
            <a:br>
              <a:rPr lang="tr-TR" sz="3200" dirty="0" smtClean="0"/>
            </a:br>
            <a:endParaRPr lang="tr-TR" sz="3200" dirty="0" smtClean="0"/>
          </a:p>
        </p:txBody>
      </p:sp>
    </p:spTree>
    <p:extLst>
      <p:ext uri="{BB962C8B-B14F-4D97-AF65-F5344CB8AC3E}">
        <p14:creationId xmlns:p14="http://schemas.microsoft.com/office/powerpoint/2010/main" val="36802842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83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04664"/>
            <a:ext cx="7704658" cy="648072"/>
          </a:xfrm>
          <a:effectLst>
            <a:outerShdw dist="161645" dir="2700000" algn="ctr" rotWithShape="0">
              <a:schemeClr val="bg2">
                <a:alpha val="50000"/>
              </a:schemeClr>
            </a:outerShdw>
          </a:effectLst>
        </p:spPr>
        <p:txBody>
          <a:bodyPr>
            <a:noAutofit/>
          </a:bodyPr>
          <a:lstStyle/>
          <a:p>
            <a:pPr algn="ctr">
              <a:defRPr/>
            </a:pPr>
            <a:r>
              <a:rPr lang="tr-TR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tr-TR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tr-TR" sz="3200" dirty="0" smtClean="0"/>
              <a:t/>
            </a:r>
            <a:br>
              <a:rPr lang="tr-TR" sz="3200" dirty="0" smtClean="0"/>
            </a:br>
            <a:r>
              <a:rPr lang="en-US" sz="3200" b="1" dirty="0">
                <a:latin typeface="Arial" pitchFamily="34" charset="0"/>
                <a:cs typeface="Arial" pitchFamily="34" charset="0"/>
              </a:rPr>
              <a:t>Historical Background </a:t>
            </a:r>
            <a:r>
              <a:rPr lang="tr-TR" sz="3200" b="1" dirty="0" err="1">
                <a:latin typeface="Arial" pitchFamily="34" charset="0"/>
                <a:cs typeface="Arial" pitchFamily="34" charset="0"/>
              </a:rPr>
              <a:t>and</a:t>
            </a:r>
            <a:r>
              <a:rPr lang="tr-TR" sz="3200" b="1" dirty="0">
                <a:latin typeface="Arial" pitchFamily="34" charset="0"/>
                <a:cs typeface="Arial" pitchFamily="34" charset="0"/>
              </a:rPr>
              <a:t> Reform </a:t>
            </a:r>
            <a:r>
              <a:rPr lang="en-US" sz="3200" b="1" dirty="0">
                <a:latin typeface="Arial" pitchFamily="34" charset="0"/>
                <a:cs typeface="Arial" pitchFamily="34" charset="0"/>
              </a:rPr>
              <a:t>in Public 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Procurement</a:t>
            </a:r>
            <a:r>
              <a:rPr lang="tr-TR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tr-TR" sz="3200" dirty="0" smtClean="0"/>
              <a:t/>
            </a:r>
            <a:br>
              <a:rPr lang="tr-TR" sz="3200" dirty="0" smtClean="0"/>
            </a:br>
            <a:r>
              <a:rPr lang="tr-TR" sz="3200" dirty="0" smtClean="0"/>
              <a:t/>
            </a:r>
            <a:br>
              <a:rPr lang="tr-TR" sz="3200" dirty="0" smtClean="0"/>
            </a:br>
            <a:endParaRPr lang="tr-TR" sz="3200" dirty="0" smtClean="0"/>
          </a:p>
        </p:txBody>
      </p:sp>
      <p:sp>
        <p:nvSpPr>
          <p:cNvPr id="376838" name="Text Box 6"/>
          <p:cNvSpPr txBox="1">
            <a:spLocks noChangeArrowheads="1"/>
          </p:cNvSpPr>
          <p:nvPr/>
        </p:nvSpPr>
        <p:spPr bwMode="auto">
          <a:xfrm>
            <a:off x="378440" y="1556792"/>
            <a:ext cx="8378424" cy="563231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43684" dir="2700000" algn="ctr" rotWithShape="0">
              <a:schemeClr val="bg2">
                <a:alpha val="50000"/>
              </a:schemeClr>
            </a:outerShdw>
          </a:effectLst>
        </p:spPr>
        <p:txBody>
          <a:bodyPr wrap="square">
            <a:spAutoFit/>
          </a:bodyPr>
          <a:lstStyle/>
          <a:p>
            <a:pPr algn="just"/>
            <a:endParaRPr lang="tr-TR" sz="2400" dirty="0" smtClean="0"/>
          </a:p>
          <a:p>
            <a:pPr marL="342900" indent="-342900" algn="just">
              <a:buClr>
                <a:schemeClr val="accent1"/>
              </a:buClr>
              <a:buFont typeface="Wingdings" panose="05000000000000000000" pitchFamily="2" charset="2"/>
              <a:buChar char="q"/>
            </a:pPr>
            <a:r>
              <a:rPr lang="en-GB" sz="2400" dirty="0" smtClean="0"/>
              <a:t>In </a:t>
            </a:r>
            <a:r>
              <a:rPr lang="en-GB" sz="2400" dirty="0"/>
              <a:t>the last decade, in order to align its public procurement legislation with the EU, Turkey has made extensive and comprehensive </a:t>
            </a:r>
            <a:r>
              <a:rPr lang="en-GB" sz="2400" dirty="0" smtClean="0"/>
              <a:t>reforms </a:t>
            </a:r>
            <a:r>
              <a:rPr lang="en-GB" sz="2400" dirty="0"/>
              <a:t>and </a:t>
            </a:r>
            <a:r>
              <a:rPr lang="en-GB" sz="2400" dirty="0" smtClean="0">
                <a:cs typeface="Arial" pitchFamily="34" charset="0"/>
              </a:rPr>
              <a:t>“</a:t>
            </a:r>
            <a:r>
              <a:rPr lang="en-GB" sz="2400" i="1" dirty="0">
                <a:cs typeface="Arial" pitchFamily="34" charset="0"/>
              </a:rPr>
              <a:t>Public Procurement Law”</a:t>
            </a:r>
            <a:r>
              <a:rPr lang="en-GB" sz="2400" dirty="0">
                <a:cs typeface="Arial" pitchFamily="34" charset="0"/>
              </a:rPr>
              <a:t>, (</a:t>
            </a:r>
            <a:r>
              <a:rPr lang="tr-TR" sz="2400" dirty="0">
                <a:cs typeface="Arial" pitchFamily="34" charset="0"/>
              </a:rPr>
              <a:t>PPL, </a:t>
            </a:r>
            <a:r>
              <a:rPr lang="en-GB" sz="2400" dirty="0">
                <a:cs typeface="Arial" pitchFamily="34" charset="0"/>
              </a:rPr>
              <a:t>Law no:4734) and “</a:t>
            </a:r>
            <a:r>
              <a:rPr lang="en-GB" sz="2400" i="1" dirty="0">
                <a:cs typeface="Arial" pitchFamily="34" charset="0"/>
              </a:rPr>
              <a:t>Public Procurement Contracts Law”</a:t>
            </a:r>
            <a:r>
              <a:rPr lang="en-GB" sz="2400" dirty="0">
                <a:cs typeface="Arial" pitchFamily="34" charset="0"/>
              </a:rPr>
              <a:t> </a:t>
            </a:r>
            <a:r>
              <a:rPr lang="tr-TR" sz="2400" dirty="0">
                <a:cs typeface="Arial" pitchFamily="34" charset="0"/>
              </a:rPr>
              <a:t>(</a:t>
            </a:r>
            <a:r>
              <a:rPr lang="en-GB" sz="2400" dirty="0">
                <a:cs typeface="Arial" pitchFamily="34" charset="0"/>
              </a:rPr>
              <a:t>PPCL</a:t>
            </a:r>
            <a:r>
              <a:rPr lang="tr-TR" sz="2400" dirty="0">
                <a:cs typeface="Arial" pitchFamily="34" charset="0"/>
              </a:rPr>
              <a:t>, </a:t>
            </a:r>
            <a:r>
              <a:rPr lang="en-GB" sz="2400" dirty="0">
                <a:cs typeface="Arial" pitchFamily="34" charset="0"/>
              </a:rPr>
              <a:t>Law no:4735) were adopted by the Parliament on 4 January 2002 and </a:t>
            </a:r>
            <a:r>
              <a:rPr lang="en-US" sz="2400" dirty="0">
                <a:cs typeface="Arial" pitchFamily="34" charset="0"/>
              </a:rPr>
              <a:t>both </a:t>
            </a:r>
            <a:r>
              <a:rPr lang="en-GB" sz="2400" dirty="0">
                <a:cs typeface="Arial" pitchFamily="34" charset="0"/>
              </a:rPr>
              <a:t>Laws came into effect as of 1 January 2003</a:t>
            </a:r>
            <a:r>
              <a:rPr lang="en-GB" sz="2400" dirty="0" smtClean="0">
                <a:cs typeface="Arial" pitchFamily="34" charset="0"/>
              </a:rPr>
              <a:t>.</a:t>
            </a:r>
            <a:endParaRPr lang="tr-TR" sz="2400" dirty="0" smtClean="0">
              <a:cs typeface="Arial" pitchFamily="34" charset="0"/>
            </a:endParaRPr>
          </a:p>
          <a:p>
            <a:pPr marL="342900" indent="-342900" algn="just">
              <a:buClr>
                <a:schemeClr val="accent1"/>
              </a:buClr>
              <a:buFont typeface="Wingdings" panose="05000000000000000000" pitchFamily="2" charset="2"/>
              <a:buChar char="q"/>
            </a:pPr>
            <a:endParaRPr lang="tr-TR" sz="2400" dirty="0" smtClean="0">
              <a:cs typeface="Arial" pitchFamily="34" charset="0"/>
            </a:endParaRPr>
          </a:p>
          <a:p>
            <a:pPr marL="342900" indent="-342900" algn="just">
              <a:buClr>
                <a:schemeClr val="accent1"/>
              </a:buClr>
              <a:buFont typeface="Wingdings" panose="05000000000000000000" pitchFamily="2" charset="2"/>
              <a:buChar char="q"/>
            </a:pPr>
            <a:r>
              <a:rPr lang="en-US" sz="2400" dirty="0">
                <a:cs typeface="Arial" pitchFamily="34" charset="0"/>
              </a:rPr>
              <a:t>The PPL No: 4734 governs the rules and principles of the new public procurement system, while PPCL No: 4735 establishes the principles and procedures related to making and implementing public procurement contracts. </a:t>
            </a:r>
            <a:endParaRPr lang="tr-TR" sz="2400" dirty="0">
              <a:cs typeface="Arial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q"/>
            </a:pPr>
            <a:endParaRPr lang="tr-TR" sz="2400" dirty="0">
              <a:cs typeface="Arial" pitchFamily="34" charset="0"/>
            </a:endParaRPr>
          </a:p>
          <a:p>
            <a:pPr algn="just"/>
            <a:endParaRPr lang="tr-TR" sz="2400" dirty="0"/>
          </a:p>
          <a:p>
            <a:pPr marL="609600" indent="-609600" algn="just">
              <a:defRPr/>
            </a:pPr>
            <a:endParaRPr lang="tr-TR" sz="2400" dirty="0" smtClean="0"/>
          </a:p>
        </p:txBody>
      </p:sp>
      <p:sp>
        <p:nvSpPr>
          <p:cNvPr id="6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tr-TR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7273854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83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04664"/>
            <a:ext cx="7704658" cy="648072"/>
          </a:xfrm>
          <a:effectLst>
            <a:outerShdw dist="161645" dir="2700000" algn="ctr" rotWithShape="0">
              <a:schemeClr val="bg2">
                <a:alpha val="50000"/>
              </a:schemeClr>
            </a:outerShdw>
          </a:effectLst>
        </p:spPr>
        <p:txBody>
          <a:bodyPr>
            <a:noAutofit/>
          </a:bodyPr>
          <a:lstStyle/>
          <a:p>
            <a:pPr algn="ctr">
              <a:defRPr/>
            </a:pPr>
            <a:r>
              <a:rPr lang="tr-TR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tr-TR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tr-TR" sz="3200" dirty="0" smtClean="0"/>
              <a:t/>
            </a:r>
            <a:br>
              <a:rPr lang="tr-TR" sz="3200" dirty="0" smtClean="0"/>
            </a:br>
            <a:r>
              <a:rPr lang="en-US" sz="3200" b="1" dirty="0">
                <a:latin typeface="Arial" pitchFamily="34" charset="0"/>
                <a:cs typeface="Arial" pitchFamily="34" charset="0"/>
              </a:rPr>
              <a:t>Historical Background </a:t>
            </a:r>
            <a:r>
              <a:rPr lang="tr-TR" sz="3200" b="1" dirty="0" err="1">
                <a:latin typeface="Arial" pitchFamily="34" charset="0"/>
                <a:cs typeface="Arial" pitchFamily="34" charset="0"/>
              </a:rPr>
              <a:t>and</a:t>
            </a:r>
            <a:r>
              <a:rPr lang="tr-TR" sz="3200" b="1" dirty="0">
                <a:latin typeface="Arial" pitchFamily="34" charset="0"/>
                <a:cs typeface="Arial" pitchFamily="34" charset="0"/>
              </a:rPr>
              <a:t> Reform </a:t>
            </a:r>
            <a:r>
              <a:rPr lang="en-US" sz="3200" b="1" dirty="0">
                <a:latin typeface="Arial" pitchFamily="34" charset="0"/>
                <a:cs typeface="Arial" pitchFamily="34" charset="0"/>
              </a:rPr>
              <a:t>in Public 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Procurement</a:t>
            </a:r>
            <a:r>
              <a:rPr lang="tr-TR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>
                <a:latin typeface="Arial" pitchFamily="34" charset="0"/>
                <a:cs typeface="Arial" pitchFamily="34" charset="0"/>
              </a:rPr>
              <a:t>(</a:t>
            </a:r>
            <a:r>
              <a:rPr lang="en-US" sz="3200" b="1" dirty="0" err="1">
                <a:latin typeface="Arial" pitchFamily="34" charset="0"/>
                <a:cs typeface="Arial" pitchFamily="34" charset="0"/>
              </a:rPr>
              <a:t>cont</a:t>
            </a:r>
            <a:r>
              <a:rPr lang="tr-TR" sz="3200" b="1" dirty="0">
                <a:latin typeface="Arial" pitchFamily="34" charset="0"/>
                <a:cs typeface="Arial" pitchFamily="34" charset="0"/>
              </a:rPr>
              <a:t>.</a:t>
            </a:r>
            <a:r>
              <a:rPr lang="en-US" sz="3200" b="1" dirty="0">
                <a:latin typeface="Arial" pitchFamily="34" charset="0"/>
                <a:cs typeface="Arial" pitchFamily="34" charset="0"/>
              </a:rPr>
              <a:t>)</a:t>
            </a:r>
            <a:r>
              <a:rPr lang="tr-TR" sz="3200" dirty="0" smtClean="0"/>
              <a:t/>
            </a:r>
            <a:br>
              <a:rPr lang="tr-TR" sz="3200" dirty="0" smtClean="0"/>
            </a:br>
            <a:r>
              <a:rPr lang="tr-TR" sz="3200" dirty="0" smtClean="0"/>
              <a:t/>
            </a:r>
            <a:br>
              <a:rPr lang="tr-TR" sz="3200" dirty="0" smtClean="0"/>
            </a:br>
            <a:endParaRPr lang="tr-TR" sz="3200" dirty="0" smtClean="0"/>
          </a:p>
        </p:txBody>
      </p:sp>
      <p:sp>
        <p:nvSpPr>
          <p:cNvPr id="376838" name="Text Box 6"/>
          <p:cNvSpPr txBox="1">
            <a:spLocks noChangeArrowheads="1"/>
          </p:cNvSpPr>
          <p:nvPr/>
        </p:nvSpPr>
        <p:spPr bwMode="auto">
          <a:xfrm>
            <a:off x="378440" y="1556792"/>
            <a:ext cx="8378424" cy="61863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43684" dir="2700000" algn="ctr" rotWithShape="0">
              <a:schemeClr val="bg2">
                <a:alpha val="50000"/>
              </a:schemeClr>
            </a:outerShdw>
          </a:effectLst>
        </p:spPr>
        <p:txBody>
          <a:bodyPr wrap="square">
            <a:spAutoFit/>
          </a:bodyPr>
          <a:lstStyle/>
          <a:p>
            <a:pPr marL="342900" indent="-342900" algn="just">
              <a:spcAft>
                <a:spcPct val="50000"/>
              </a:spcAft>
              <a:buClr>
                <a:schemeClr val="accent1"/>
              </a:buClr>
              <a:buFont typeface="Wingdings" panose="05000000000000000000" pitchFamily="2" charset="2"/>
              <a:buChar char="q"/>
              <a:defRPr/>
            </a:pPr>
            <a:r>
              <a:rPr lang="en-GB" sz="2400" dirty="0" smtClean="0"/>
              <a:t>In </a:t>
            </a:r>
            <a:r>
              <a:rPr lang="en-GB" sz="2400" dirty="0"/>
              <a:t>the following period, these two laws</a:t>
            </a:r>
            <a:r>
              <a:rPr lang="tr-TR" sz="2400" dirty="0"/>
              <a:t> (PPL </a:t>
            </a:r>
            <a:r>
              <a:rPr lang="tr-TR" sz="2400" dirty="0" err="1"/>
              <a:t>and</a:t>
            </a:r>
            <a:r>
              <a:rPr lang="tr-TR" sz="2400" dirty="0"/>
              <a:t> PPCL)</a:t>
            </a:r>
            <a:r>
              <a:rPr lang="en-GB" sz="2400" dirty="0"/>
              <a:t> were amended several times in order to increase transparency and competition in public tenders, as well as to reflect new legal initiatives at the EU level. </a:t>
            </a:r>
            <a:endParaRPr lang="tr-TR" sz="2400" dirty="0" smtClean="0"/>
          </a:p>
          <a:p>
            <a:pPr marL="342900" indent="-342900" algn="just">
              <a:spcAft>
                <a:spcPct val="50000"/>
              </a:spcAft>
              <a:buClr>
                <a:schemeClr val="accent1"/>
              </a:buClr>
              <a:buFont typeface="Wingdings" panose="05000000000000000000" pitchFamily="2" charset="2"/>
              <a:buChar char="q"/>
              <a:defRPr/>
            </a:pPr>
            <a:r>
              <a:rPr lang="en-GB" sz="2400" dirty="0"/>
              <a:t>The most important amendments to the PPL resulted from efforts to implement a number of the key provisions of the EC Directive 2004/18/EC and the introduction of the concepts of </a:t>
            </a:r>
            <a:r>
              <a:rPr lang="en-GB" sz="2400" u="sng" dirty="0">
                <a:solidFill>
                  <a:srgbClr val="0070C0"/>
                </a:solidFill>
              </a:rPr>
              <a:t>framework agreements, dynamic purchasing system, electronic auction, prior information notice, standstill period and electronic notification </a:t>
            </a:r>
            <a:r>
              <a:rPr lang="en-GB" sz="2400" dirty="0"/>
              <a:t>to Turkish public procurement legislation</a:t>
            </a:r>
            <a:r>
              <a:rPr lang="tr-TR" sz="2400" dirty="0"/>
              <a:t>.</a:t>
            </a:r>
            <a:endParaRPr lang="tr-TR" sz="2400" dirty="0">
              <a:cs typeface="Arial" pitchFamily="34" charset="0"/>
            </a:endParaRPr>
          </a:p>
          <a:p>
            <a:pPr marL="342900" indent="-342900" algn="just">
              <a:spcAft>
                <a:spcPct val="50000"/>
              </a:spcAft>
              <a:buFont typeface="Wingdings" panose="05000000000000000000" pitchFamily="2" charset="2"/>
              <a:buChar char="q"/>
              <a:defRPr/>
            </a:pPr>
            <a:endParaRPr lang="tr-TR" sz="2400" dirty="0"/>
          </a:p>
          <a:p>
            <a:pPr algn="just">
              <a:spcAft>
                <a:spcPct val="50000"/>
              </a:spcAft>
              <a:defRPr/>
            </a:pPr>
            <a:endParaRPr lang="tr-TR" sz="2400" dirty="0" smtClean="0"/>
          </a:p>
          <a:p>
            <a:pPr marL="342900" indent="-342900" algn="just">
              <a:spcAft>
                <a:spcPct val="50000"/>
              </a:spcAft>
              <a:buFont typeface="Wingdings" panose="05000000000000000000" pitchFamily="2" charset="2"/>
              <a:buChar char="q"/>
              <a:defRPr/>
            </a:pPr>
            <a:endParaRPr lang="tr-TR" sz="2400" dirty="0"/>
          </a:p>
          <a:p>
            <a:pPr marL="342900" indent="-342900" algn="just">
              <a:spcAft>
                <a:spcPct val="50000"/>
              </a:spcAft>
              <a:buFont typeface="Wingdings" panose="05000000000000000000" pitchFamily="2" charset="2"/>
              <a:buChar char="q"/>
              <a:defRPr/>
            </a:pPr>
            <a:endParaRPr lang="tr-TR" sz="2400" dirty="0" smtClean="0">
              <a:cs typeface="Arial" pitchFamily="34" charset="0"/>
            </a:endParaRPr>
          </a:p>
        </p:txBody>
      </p:sp>
      <p:sp>
        <p:nvSpPr>
          <p:cNvPr id="6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tr-TR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2384477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AutoShape 2"/>
          <p:cNvSpPr>
            <a:spLocks noGrp="1" noChangeArrowheads="1"/>
          </p:cNvSpPr>
          <p:nvPr>
            <p:ph type="title"/>
          </p:nvPr>
        </p:nvSpPr>
        <p:spPr>
          <a:xfrm>
            <a:off x="457200" y="188913"/>
            <a:ext cx="7859216" cy="792162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>
                <a:latin typeface="Arial" pitchFamily="34" charset="0"/>
                <a:cs typeface="Arial" pitchFamily="34" charset="0"/>
              </a:rPr>
              <a:t>Historical Background </a:t>
            </a:r>
            <a:r>
              <a:rPr lang="tr-TR" sz="3200" b="1" dirty="0" err="1">
                <a:latin typeface="Arial" pitchFamily="34" charset="0"/>
                <a:cs typeface="Arial" pitchFamily="34" charset="0"/>
              </a:rPr>
              <a:t>and</a:t>
            </a:r>
            <a:r>
              <a:rPr lang="tr-TR" sz="3200" b="1" dirty="0">
                <a:latin typeface="Arial" pitchFamily="34" charset="0"/>
                <a:cs typeface="Arial" pitchFamily="34" charset="0"/>
              </a:rPr>
              <a:t> Reform </a:t>
            </a:r>
            <a:r>
              <a:rPr lang="tr-TR" sz="32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tr-TR" sz="3200" b="1" dirty="0" smtClean="0">
                <a:latin typeface="Arial" pitchFamily="34" charset="0"/>
                <a:cs typeface="Arial" pitchFamily="34" charset="0"/>
              </a:rPr>
            </a:b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in </a:t>
            </a:r>
            <a:r>
              <a:rPr lang="en-US" sz="3200" b="1" dirty="0">
                <a:latin typeface="Arial" pitchFamily="34" charset="0"/>
                <a:cs typeface="Arial" pitchFamily="34" charset="0"/>
              </a:rPr>
              <a:t>Public 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Procurement</a:t>
            </a:r>
            <a:r>
              <a:rPr lang="tr-TR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>
                <a:latin typeface="Arial" pitchFamily="34" charset="0"/>
                <a:cs typeface="Arial" pitchFamily="34" charset="0"/>
              </a:rPr>
              <a:t>(</a:t>
            </a:r>
            <a:r>
              <a:rPr lang="en-US" sz="3200" b="1" dirty="0" err="1">
                <a:latin typeface="Arial" pitchFamily="34" charset="0"/>
                <a:cs typeface="Arial" pitchFamily="34" charset="0"/>
              </a:rPr>
              <a:t>cont</a:t>
            </a:r>
            <a:r>
              <a:rPr lang="tr-TR" sz="3200" b="1" dirty="0">
                <a:latin typeface="Arial" pitchFamily="34" charset="0"/>
                <a:cs typeface="Arial" pitchFamily="34" charset="0"/>
              </a:rPr>
              <a:t>.</a:t>
            </a:r>
            <a:r>
              <a:rPr lang="en-US" sz="3200" b="1" dirty="0">
                <a:latin typeface="Arial" pitchFamily="34" charset="0"/>
                <a:cs typeface="Arial" pitchFamily="34" charset="0"/>
              </a:rPr>
              <a:t>)</a:t>
            </a:r>
            <a:endParaRPr lang="en-US" altLang="tr-TR" sz="3200" dirty="0"/>
          </a:p>
        </p:txBody>
      </p:sp>
      <p:sp>
        <p:nvSpPr>
          <p:cNvPr id="47107" name="Rectangle 3"/>
          <p:cNvSpPr>
            <a:spLocks noGrp="1" noChangeArrowheads="1"/>
          </p:cNvSpPr>
          <p:nvPr>
            <p:ph idx="1"/>
          </p:nvPr>
        </p:nvSpPr>
        <p:spPr>
          <a:xfrm>
            <a:off x="198595" y="1556792"/>
            <a:ext cx="8765893" cy="4753297"/>
          </a:xfrm>
        </p:spPr>
        <p:txBody>
          <a:bodyPr>
            <a:noAutofit/>
          </a:bodyPr>
          <a:lstStyle/>
          <a:p>
            <a:pPr algn="just">
              <a:buClr>
                <a:schemeClr val="accent1"/>
              </a:buClr>
              <a:buSzPct val="82000"/>
              <a:buFont typeface="Wingdings" panose="05000000000000000000" pitchFamily="2" charset="2"/>
              <a:buChar char="q"/>
            </a:pPr>
            <a:r>
              <a:rPr lang="tr-TR" sz="2200" dirty="0" smtClean="0"/>
              <a:t> S</a:t>
            </a:r>
            <a:r>
              <a:rPr lang="en-GB" sz="2200" dirty="0" err="1"/>
              <a:t>ince</a:t>
            </a:r>
            <a:r>
              <a:rPr lang="en-GB" sz="2200" dirty="0"/>
              <a:t> March 2011 many stages of the public procurement process </a:t>
            </a:r>
            <a:r>
              <a:rPr lang="tr-TR" sz="2200" dirty="0" err="1"/>
              <a:t>such</a:t>
            </a:r>
            <a:r>
              <a:rPr lang="tr-TR" sz="2200" dirty="0"/>
              <a:t> as </a:t>
            </a:r>
            <a:r>
              <a:rPr lang="en-US" altLang="tr-TR" sz="2200" u="sng" dirty="0" err="1"/>
              <a:t>prepar</a:t>
            </a:r>
            <a:r>
              <a:rPr lang="tr-TR" altLang="tr-TR" sz="2200" u="sng" dirty="0" err="1"/>
              <a:t>ing</a:t>
            </a:r>
            <a:r>
              <a:rPr lang="en-US" altLang="tr-TR" sz="2200" u="sng" dirty="0"/>
              <a:t> the tender </a:t>
            </a:r>
            <a:r>
              <a:rPr lang="tr-TR" altLang="tr-TR" sz="2200" u="sng" dirty="0"/>
              <a:t>d</a:t>
            </a:r>
            <a:r>
              <a:rPr lang="en-US" altLang="tr-TR" sz="2200" u="sng" dirty="0" err="1"/>
              <a:t>ocuments</a:t>
            </a:r>
            <a:r>
              <a:rPr lang="en-US" altLang="tr-TR" sz="2200" u="sng" dirty="0"/>
              <a:t> </a:t>
            </a:r>
            <a:r>
              <a:rPr lang="tr-TR" altLang="tr-TR" sz="2200" u="sng" dirty="0" err="1"/>
              <a:t>and</a:t>
            </a:r>
            <a:r>
              <a:rPr lang="tr-TR" altLang="tr-TR" sz="2200" u="sng" dirty="0"/>
              <a:t> </a:t>
            </a:r>
            <a:r>
              <a:rPr lang="tr-TR" altLang="tr-TR" sz="2200" u="sng" dirty="0" err="1"/>
              <a:t>contract</a:t>
            </a:r>
            <a:r>
              <a:rPr lang="en-US" altLang="tr-TR" sz="2200" u="sng" dirty="0"/>
              <a:t> notices</a:t>
            </a:r>
            <a:r>
              <a:rPr lang="tr-TR" altLang="tr-TR" sz="2200" u="sng" dirty="0"/>
              <a:t>, d</a:t>
            </a:r>
            <a:r>
              <a:rPr lang="en-US" altLang="tr-TR" sz="2200" u="sng" dirty="0" err="1"/>
              <a:t>ownloading</a:t>
            </a:r>
            <a:r>
              <a:rPr lang="tr-TR" altLang="tr-TR" sz="2200" u="sng" dirty="0"/>
              <a:t> </a:t>
            </a:r>
            <a:r>
              <a:rPr lang="tr-TR" altLang="tr-TR" sz="2200" u="sng" dirty="0" smtClean="0"/>
              <a:t>of</a:t>
            </a:r>
            <a:r>
              <a:rPr lang="en-US" altLang="tr-TR" sz="2200" u="sng" dirty="0" smtClean="0"/>
              <a:t> </a:t>
            </a:r>
            <a:r>
              <a:rPr lang="en-US" altLang="tr-TR" sz="2200" u="sng" dirty="0"/>
              <a:t>tender documents</a:t>
            </a:r>
            <a:r>
              <a:rPr lang="tr-TR" altLang="tr-TR" sz="2200" u="sng" dirty="0"/>
              <a:t> </a:t>
            </a:r>
            <a:r>
              <a:rPr lang="tr-TR" altLang="tr-TR" sz="2200" u="sng" dirty="0" err="1"/>
              <a:t>and</a:t>
            </a:r>
            <a:r>
              <a:rPr lang="tr-TR" altLang="tr-TR" sz="2200" u="sng" dirty="0"/>
              <a:t> s</a:t>
            </a:r>
            <a:r>
              <a:rPr lang="en-US" altLang="tr-TR" sz="2200" u="sng" dirty="0" err="1"/>
              <a:t>ubmission</a:t>
            </a:r>
            <a:r>
              <a:rPr lang="en-US" altLang="tr-TR" sz="2200" u="sng" dirty="0"/>
              <a:t> of contract award information </a:t>
            </a:r>
            <a:r>
              <a:rPr lang="en-GB" sz="2200" dirty="0"/>
              <a:t>has been conducted electronically over the Electronic Public Procurement Platform (EPPP) established by the PPA</a:t>
            </a:r>
            <a:r>
              <a:rPr lang="tr-TR" sz="2200" dirty="0"/>
              <a:t> in </a:t>
            </a:r>
            <a:r>
              <a:rPr lang="tr-TR" sz="2200" dirty="0" err="1"/>
              <a:t>September</a:t>
            </a:r>
            <a:r>
              <a:rPr lang="tr-TR" sz="2200" dirty="0"/>
              <a:t> 2010.</a:t>
            </a:r>
            <a:r>
              <a:rPr lang="en-GB" sz="2200" dirty="0"/>
              <a:t> </a:t>
            </a:r>
            <a:endParaRPr lang="tr-TR" sz="2200" dirty="0" smtClean="0"/>
          </a:p>
          <a:p>
            <a:pPr algn="just">
              <a:buClr>
                <a:schemeClr val="accent1"/>
              </a:buClr>
              <a:buSzPct val="82000"/>
              <a:buFont typeface="Wingdings" panose="05000000000000000000" pitchFamily="2" charset="2"/>
              <a:buChar char="q"/>
            </a:pPr>
            <a:endParaRPr lang="tr-TR" sz="2200" dirty="0" smtClean="0"/>
          </a:p>
          <a:p>
            <a:pPr algn="just">
              <a:spcBef>
                <a:spcPct val="0"/>
              </a:spcBef>
              <a:buClr>
                <a:schemeClr val="accent1"/>
              </a:buClr>
              <a:buSzPct val="82000"/>
              <a:buFont typeface="Wingdings" panose="05000000000000000000" pitchFamily="2" charset="2"/>
              <a:buChar char="q"/>
            </a:pPr>
            <a:r>
              <a:rPr lang="tr-TR" sz="2200" dirty="0"/>
              <a:t>EPPP is </a:t>
            </a:r>
            <a:r>
              <a:rPr lang="tr-TR" sz="2200" dirty="0" err="1"/>
              <a:t>one</a:t>
            </a:r>
            <a:r>
              <a:rPr lang="tr-TR" sz="2200" dirty="0"/>
              <a:t> of </a:t>
            </a:r>
            <a:r>
              <a:rPr lang="tr-TR" sz="2200" dirty="0" err="1"/>
              <a:t>the</a:t>
            </a:r>
            <a:r>
              <a:rPr lang="tr-TR" sz="2200" dirty="0"/>
              <a:t> </a:t>
            </a:r>
            <a:r>
              <a:rPr lang="tr-TR" sz="2200" dirty="0" err="1"/>
              <a:t>most</a:t>
            </a:r>
            <a:r>
              <a:rPr lang="tr-TR" sz="2200" dirty="0"/>
              <a:t> </a:t>
            </a:r>
            <a:r>
              <a:rPr lang="tr-TR" sz="2200" dirty="0" err="1"/>
              <a:t>important</a:t>
            </a:r>
            <a:r>
              <a:rPr lang="tr-TR" sz="2200" dirty="0"/>
              <a:t> e-</a:t>
            </a:r>
            <a:r>
              <a:rPr lang="tr-TR" sz="2200" dirty="0" err="1"/>
              <a:t>government</a:t>
            </a:r>
            <a:r>
              <a:rPr lang="tr-TR" sz="2200" dirty="0"/>
              <a:t> </a:t>
            </a:r>
            <a:r>
              <a:rPr lang="tr-TR" sz="2200" dirty="0" err="1"/>
              <a:t>applications</a:t>
            </a:r>
            <a:r>
              <a:rPr lang="tr-TR" sz="2200" dirty="0"/>
              <a:t> </a:t>
            </a:r>
            <a:r>
              <a:rPr lang="tr-TR" sz="2200" dirty="0" err="1"/>
              <a:t>with</a:t>
            </a:r>
            <a:r>
              <a:rPr lang="tr-TR" sz="2200" dirty="0"/>
              <a:t> </a:t>
            </a:r>
            <a:r>
              <a:rPr lang="tr-TR" sz="2200" dirty="0" err="1"/>
              <a:t>over</a:t>
            </a:r>
            <a:r>
              <a:rPr lang="tr-TR" sz="2200" dirty="0"/>
              <a:t> 46.000 </a:t>
            </a:r>
            <a:r>
              <a:rPr lang="tr-TR" sz="2200" dirty="0" err="1"/>
              <a:t>registered</a:t>
            </a:r>
            <a:r>
              <a:rPr lang="tr-TR" sz="2200" dirty="0"/>
              <a:t> </a:t>
            </a:r>
            <a:r>
              <a:rPr lang="tr-TR" sz="2200" dirty="0" err="1"/>
              <a:t>economic</a:t>
            </a:r>
            <a:r>
              <a:rPr lang="tr-TR" sz="2200" dirty="0"/>
              <a:t> </a:t>
            </a:r>
            <a:r>
              <a:rPr lang="tr-TR" sz="2200" dirty="0" err="1"/>
              <a:t>operators</a:t>
            </a:r>
            <a:r>
              <a:rPr lang="tr-TR" sz="2200" dirty="0"/>
              <a:t>, 28.000 </a:t>
            </a:r>
            <a:r>
              <a:rPr lang="tr-TR" sz="2200" dirty="0" err="1"/>
              <a:t>registered</a:t>
            </a:r>
            <a:r>
              <a:rPr lang="tr-TR" sz="2200" dirty="0"/>
              <a:t> </a:t>
            </a:r>
            <a:r>
              <a:rPr lang="tr-TR" sz="2200" dirty="0" err="1"/>
              <a:t>contracting</a:t>
            </a:r>
            <a:r>
              <a:rPr lang="tr-TR" sz="2200" dirty="0"/>
              <a:t> </a:t>
            </a:r>
            <a:r>
              <a:rPr lang="tr-TR" sz="2200" dirty="0" err="1"/>
              <a:t>authorities</a:t>
            </a:r>
            <a:r>
              <a:rPr lang="tr-TR" sz="2200" dirty="0"/>
              <a:t> </a:t>
            </a:r>
            <a:r>
              <a:rPr lang="tr-TR" sz="2200" dirty="0" err="1"/>
              <a:t>and</a:t>
            </a:r>
            <a:r>
              <a:rPr lang="tr-TR" sz="2200" dirty="0"/>
              <a:t> 465.000 </a:t>
            </a:r>
            <a:r>
              <a:rPr lang="tr-TR" sz="2200" dirty="0" err="1"/>
              <a:t>registered</a:t>
            </a:r>
            <a:r>
              <a:rPr lang="tr-TR" sz="2200" dirty="0"/>
              <a:t> </a:t>
            </a:r>
            <a:r>
              <a:rPr lang="tr-TR" sz="2200" dirty="0" err="1"/>
              <a:t>users</a:t>
            </a:r>
            <a:r>
              <a:rPr lang="tr-TR" sz="2200" dirty="0"/>
              <a:t> is </a:t>
            </a:r>
            <a:r>
              <a:rPr lang="tr-TR" sz="2200" dirty="0" err="1"/>
              <a:t>being</a:t>
            </a:r>
            <a:r>
              <a:rPr lang="tr-TR" sz="2200" dirty="0"/>
              <a:t> </a:t>
            </a:r>
            <a:r>
              <a:rPr lang="tr-TR" sz="2200" dirty="0" err="1"/>
              <a:t>continuously</a:t>
            </a:r>
            <a:r>
              <a:rPr lang="tr-TR" sz="2200" dirty="0"/>
              <a:t> </a:t>
            </a:r>
            <a:r>
              <a:rPr lang="tr-TR" sz="2200" dirty="0" err="1"/>
              <a:t>improved</a:t>
            </a:r>
            <a:r>
              <a:rPr lang="tr-TR" sz="2200" dirty="0"/>
              <a:t>.</a:t>
            </a:r>
          </a:p>
          <a:p>
            <a:pPr algn="just">
              <a:spcBef>
                <a:spcPct val="0"/>
              </a:spcBef>
              <a:buClr>
                <a:schemeClr val="accent1"/>
              </a:buClr>
              <a:buSzPct val="82000"/>
              <a:buFont typeface="Wingdings" panose="05000000000000000000" pitchFamily="2" charset="2"/>
              <a:buChar char="q"/>
            </a:pPr>
            <a:endParaRPr lang="tr-TR" sz="2200" dirty="0"/>
          </a:p>
          <a:p>
            <a:pPr algn="just">
              <a:buClr>
                <a:schemeClr val="accent1"/>
              </a:buClr>
              <a:buSzPct val="82000"/>
              <a:buFont typeface="Wingdings" panose="05000000000000000000" pitchFamily="2" charset="2"/>
              <a:buChar char="q"/>
            </a:pPr>
            <a:r>
              <a:rPr lang="tr-TR" altLang="tr-TR" sz="2200" dirty="0" smtClean="0"/>
              <a:t>At </a:t>
            </a:r>
            <a:r>
              <a:rPr lang="tr-TR" altLang="tr-TR" sz="2200" dirty="0" err="1" smtClean="0"/>
              <a:t>present</a:t>
            </a:r>
            <a:r>
              <a:rPr lang="tr-TR" altLang="tr-TR" sz="2200" dirty="0" smtClean="0"/>
              <a:t>, </a:t>
            </a:r>
            <a:r>
              <a:rPr lang="tr-TR" altLang="tr-TR" sz="2200" dirty="0"/>
              <a:t>f</a:t>
            </a:r>
            <a:r>
              <a:rPr lang="en-US" altLang="tr-TR" sz="2200" dirty="0" smtClean="0"/>
              <a:t>or </a:t>
            </a:r>
            <a:r>
              <a:rPr lang="tr-TR" altLang="tr-TR" sz="2200" dirty="0" err="1" smtClean="0"/>
              <a:t>individual</a:t>
            </a:r>
            <a:r>
              <a:rPr lang="tr-TR" altLang="tr-TR" sz="2200" dirty="0" smtClean="0"/>
              <a:t> </a:t>
            </a:r>
            <a:r>
              <a:rPr lang="tr-TR" altLang="tr-TR" sz="2200" dirty="0" err="1" smtClean="0"/>
              <a:t>contracts</a:t>
            </a:r>
            <a:r>
              <a:rPr lang="tr-TR" altLang="tr-TR" sz="2200" dirty="0" smtClean="0"/>
              <a:t> </a:t>
            </a:r>
            <a:r>
              <a:rPr lang="tr-TR" altLang="tr-TR" sz="2200" dirty="0" err="1" smtClean="0"/>
              <a:t>awarded</a:t>
            </a:r>
            <a:r>
              <a:rPr lang="tr-TR" altLang="tr-TR" sz="2200" dirty="0" smtClean="0"/>
              <a:t> </a:t>
            </a:r>
            <a:r>
              <a:rPr lang="tr-TR" altLang="tr-TR" sz="2200" dirty="0" err="1" smtClean="0"/>
              <a:t>through</a:t>
            </a:r>
            <a:r>
              <a:rPr lang="tr-TR" altLang="tr-TR" sz="2200" dirty="0" smtClean="0"/>
              <a:t> </a:t>
            </a:r>
            <a:r>
              <a:rPr lang="tr-TR" altLang="tr-TR" sz="2200" dirty="0" err="1" smtClean="0"/>
              <a:t>framework</a:t>
            </a:r>
            <a:r>
              <a:rPr lang="tr-TR" altLang="tr-TR" sz="2200" dirty="0" smtClean="0"/>
              <a:t> </a:t>
            </a:r>
            <a:r>
              <a:rPr lang="tr-TR" altLang="tr-TR" sz="2200" dirty="0" err="1" smtClean="0"/>
              <a:t>agreements</a:t>
            </a:r>
            <a:r>
              <a:rPr lang="en-US" altLang="tr-TR" sz="2200" dirty="0" smtClean="0"/>
              <a:t>, </a:t>
            </a:r>
            <a:r>
              <a:rPr lang="en-US" altLang="tr-TR" sz="2200" dirty="0"/>
              <a:t>all procurement procedures including the electronic submission and electronic evaluation stages, can be done in paperless electronic </a:t>
            </a:r>
            <a:r>
              <a:rPr lang="en-US" altLang="tr-TR" sz="2200" dirty="0" smtClean="0"/>
              <a:t>environment</a:t>
            </a:r>
            <a:r>
              <a:rPr lang="tr-TR" altLang="tr-TR" sz="2200" dirty="0" smtClean="0"/>
              <a:t>.</a:t>
            </a:r>
            <a:endParaRPr lang="tr-TR" sz="2200" dirty="0" smtClean="0"/>
          </a:p>
          <a:p>
            <a:pPr algn="just"/>
            <a:endParaRPr lang="tr-TR" sz="2200" dirty="0"/>
          </a:p>
        </p:txBody>
      </p:sp>
      <p:sp>
        <p:nvSpPr>
          <p:cNvPr id="9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1BC826D8-FA82-45CD-8D9E-6D09BC36B457}" type="slidenum">
              <a:rPr lang="tr-TR" altLang="tr-TR"/>
              <a:pPr>
                <a:defRPr/>
              </a:pPr>
              <a:t>7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2077132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83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04664"/>
            <a:ext cx="7704658" cy="648072"/>
          </a:xfrm>
          <a:effectLst>
            <a:outerShdw dist="161645" dir="2700000" algn="ctr" rotWithShape="0">
              <a:schemeClr val="bg2">
                <a:alpha val="50000"/>
              </a:schemeClr>
            </a:outerShdw>
          </a:effectLst>
        </p:spPr>
        <p:txBody>
          <a:bodyPr>
            <a:noAutofit/>
          </a:bodyPr>
          <a:lstStyle/>
          <a:p>
            <a:pPr algn="ctr">
              <a:defRPr/>
            </a:pPr>
            <a:r>
              <a:rPr lang="tr-TR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tr-TR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tr-TR" sz="3200" dirty="0" smtClean="0"/>
              <a:t/>
            </a:r>
            <a:br>
              <a:rPr lang="tr-TR" sz="3200" dirty="0" smtClean="0"/>
            </a:br>
            <a:r>
              <a:rPr lang="en-US" sz="3200" b="1" dirty="0">
                <a:latin typeface="Arial" pitchFamily="34" charset="0"/>
                <a:cs typeface="Arial" pitchFamily="34" charset="0"/>
              </a:rPr>
              <a:t>Historical Background </a:t>
            </a:r>
            <a:r>
              <a:rPr lang="tr-TR" sz="3200" b="1" dirty="0" err="1">
                <a:latin typeface="Arial" pitchFamily="34" charset="0"/>
                <a:cs typeface="Arial" pitchFamily="34" charset="0"/>
              </a:rPr>
              <a:t>and</a:t>
            </a:r>
            <a:r>
              <a:rPr lang="tr-TR" sz="3200" b="1" dirty="0">
                <a:latin typeface="Arial" pitchFamily="34" charset="0"/>
                <a:cs typeface="Arial" pitchFamily="34" charset="0"/>
              </a:rPr>
              <a:t> Reform </a:t>
            </a:r>
            <a:r>
              <a:rPr lang="en-US" sz="3200" b="1" dirty="0">
                <a:latin typeface="Arial" pitchFamily="34" charset="0"/>
                <a:cs typeface="Arial" pitchFamily="34" charset="0"/>
              </a:rPr>
              <a:t>in Public 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Procurement</a:t>
            </a:r>
            <a:r>
              <a:rPr lang="tr-TR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>
                <a:latin typeface="Arial" pitchFamily="34" charset="0"/>
                <a:cs typeface="Arial" pitchFamily="34" charset="0"/>
              </a:rPr>
              <a:t>(</a:t>
            </a:r>
            <a:r>
              <a:rPr lang="en-US" sz="3200" b="1" dirty="0" err="1">
                <a:latin typeface="Arial" pitchFamily="34" charset="0"/>
                <a:cs typeface="Arial" pitchFamily="34" charset="0"/>
              </a:rPr>
              <a:t>cont</a:t>
            </a:r>
            <a:r>
              <a:rPr lang="tr-TR" sz="3200" b="1" dirty="0">
                <a:latin typeface="Arial" pitchFamily="34" charset="0"/>
                <a:cs typeface="Arial" pitchFamily="34" charset="0"/>
              </a:rPr>
              <a:t>.</a:t>
            </a:r>
            <a:r>
              <a:rPr lang="en-US" sz="3200" b="1" dirty="0">
                <a:latin typeface="Arial" pitchFamily="34" charset="0"/>
                <a:cs typeface="Arial" pitchFamily="34" charset="0"/>
              </a:rPr>
              <a:t>)</a:t>
            </a:r>
            <a:r>
              <a:rPr lang="tr-TR" sz="3200" dirty="0" smtClean="0"/>
              <a:t/>
            </a:r>
            <a:br>
              <a:rPr lang="tr-TR" sz="3200" dirty="0" smtClean="0"/>
            </a:br>
            <a:r>
              <a:rPr lang="tr-TR" sz="3200" dirty="0" smtClean="0"/>
              <a:t/>
            </a:r>
            <a:br>
              <a:rPr lang="tr-TR" sz="3200" dirty="0" smtClean="0"/>
            </a:br>
            <a:endParaRPr lang="tr-TR" sz="3200" dirty="0" smtClean="0"/>
          </a:p>
        </p:txBody>
      </p:sp>
      <p:sp>
        <p:nvSpPr>
          <p:cNvPr id="376838" name="Text Box 6"/>
          <p:cNvSpPr txBox="1">
            <a:spLocks noChangeArrowheads="1"/>
          </p:cNvSpPr>
          <p:nvPr/>
        </p:nvSpPr>
        <p:spPr bwMode="auto">
          <a:xfrm>
            <a:off x="378440" y="1556792"/>
            <a:ext cx="8378424" cy="58169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43684" dir="2700000" algn="ctr" rotWithShape="0">
              <a:schemeClr val="bg2">
                <a:alpha val="50000"/>
              </a:schemeClr>
            </a:outerShdw>
          </a:effectLst>
        </p:spPr>
        <p:txBody>
          <a:bodyPr wrap="square">
            <a:spAutoFit/>
          </a:bodyPr>
          <a:lstStyle/>
          <a:p>
            <a:pPr marL="342900" indent="-342900" algn="just">
              <a:spcAft>
                <a:spcPct val="50000"/>
              </a:spcAft>
              <a:buClr>
                <a:schemeClr val="accent1"/>
              </a:buClr>
              <a:buFont typeface="Wingdings" panose="05000000000000000000" pitchFamily="2" charset="2"/>
              <a:buChar char="q"/>
              <a:defRPr/>
            </a:pPr>
            <a:endParaRPr lang="tr-TR" sz="2400" dirty="0" smtClean="0"/>
          </a:p>
          <a:p>
            <a:pPr marL="342900" indent="-342900" algn="just">
              <a:spcAft>
                <a:spcPct val="50000"/>
              </a:spcAft>
              <a:buClr>
                <a:schemeClr val="accent1"/>
              </a:buClr>
              <a:buFont typeface="Wingdings" panose="05000000000000000000" pitchFamily="2" charset="2"/>
              <a:buChar char="q"/>
              <a:defRPr/>
            </a:pPr>
            <a:r>
              <a:rPr lang="en-GB" sz="2400" dirty="0" smtClean="0"/>
              <a:t>Along </a:t>
            </a:r>
            <a:r>
              <a:rPr lang="en-GB" sz="2400" dirty="0"/>
              <a:t>with this reform in the legal framework, the institutional framework of the public procurement sector has also been changed significantly. A financially and administratively autonomous regulatory body, namely the Public Procurement Authority </a:t>
            </a:r>
            <a:r>
              <a:rPr lang="en-GB" sz="2400" dirty="0" smtClean="0"/>
              <a:t>(PPA</a:t>
            </a:r>
            <a:r>
              <a:rPr lang="en-GB" sz="2400" dirty="0"/>
              <a:t>) had been established to regulate and monitor the public procurement field. </a:t>
            </a:r>
            <a:endParaRPr lang="tr-TR" sz="2400" dirty="0" smtClean="0"/>
          </a:p>
          <a:p>
            <a:pPr marL="342900" indent="-342900" algn="just">
              <a:spcAft>
                <a:spcPct val="50000"/>
              </a:spcAft>
              <a:buClr>
                <a:schemeClr val="accent1"/>
              </a:buClr>
              <a:buFont typeface="Wingdings" panose="05000000000000000000" pitchFamily="2" charset="2"/>
              <a:buChar char="q"/>
              <a:defRPr/>
            </a:pPr>
            <a:endParaRPr lang="tr-TR" sz="2400" dirty="0" smtClean="0"/>
          </a:p>
          <a:p>
            <a:pPr marL="342900" indent="-342900" algn="just">
              <a:spcAft>
                <a:spcPct val="50000"/>
              </a:spcAft>
              <a:buClr>
                <a:schemeClr val="accent1"/>
              </a:buClr>
              <a:buFont typeface="Wingdings" panose="05000000000000000000" pitchFamily="2" charset="2"/>
              <a:buChar char="q"/>
              <a:defRPr/>
            </a:pPr>
            <a:r>
              <a:rPr lang="tr-TR" sz="2400" dirty="0"/>
              <a:t>T</a:t>
            </a:r>
            <a:r>
              <a:rPr lang="en-GB" sz="2400" dirty="0" err="1" smtClean="0"/>
              <a:t>hese</a:t>
            </a:r>
            <a:r>
              <a:rPr lang="en-GB" sz="2400" dirty="0" smtClean="0"/>
              <a:t> </a:t>
            </a:r>
            <a:r>
              <a:rPr lang="en-GB" sz="2400" dirty="0"/>
              <a:t>new arrangements constituted a major shift in the functionality of the public procurement system of </a:t>
            </a:r>
            <a:r>
              <a:rPr lang="en-GB" sz="2400" dirty="0" smtClean="0"/>
              <a:t>Turkey</a:t>
            </a:r>
            <a:r>
              <a:rPr lang="tr-TR" sz="2400" dirty="0" smtClean="0"/>
              <a:t>.</a:t>
            </a:r>
            <a:endParaRPr lang="tr-TR" sz="2400" dirty="0"/>
          </a:p>
          <a:p>
            <a:pPr marL="320040" indent="-320040" algn="just">
              <a:spcAft>
                <a:spcPct val="50000"/>
              </a:spcAft>
              <a:buFont typeface="Wingdings" pitchFamily="2" charset="2"/>
              <a:buChar char="§"/>
              <a:defRPr/>
            </a:pPr>
            <a:endParaRPr lang="en-US" sz="2400" dirty="0">
              <a:cs typeface="Arial" pitchFamily="34" charset="0"/>
            </a:endParaRPr>
          </a:p>
          <a:p>
            <a:pPr algn="just"/>
            <a:endParaRPr lang="tr-TR" sz="2400" dirty="0"/>
          </a:p>
          <a:p>
            <a:pPr marL="609600" indent="-609600" algn="just">
              <a:defRPr/>
            </a:pPr>
            <a:endParaRPr lang="tr-TR" sz="2400" dirty="0" smtClean="0"/>
          </a:p>
        </p:txBody>
      </p:sp>
      <p:sp>
        <p:nvSpPr>
          <p:cNvPr id="6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tr-TR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5139764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834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260648"/>
            <a:ext cx="8385468" cy="864096"/>
          </a:xfrm>
          <a:effectLst>
            <a:outerShdw dist="161645" dir="2700000" algn="ctr" rotWithShape="0">
              <a:schemeClr val="bg2">
                <a:alpha val="50000"/>
              </a:schemeClr>
            </a:outerShdw>
          </a:effectLst>
        </p:spPr>
        <p:txBody>
          <a:bodyPr>
            <a:noAutofit/>
          </a:bodyPr>
          <a:lstStyle/>
          <a:p>
            <a:pPr algn="ctr">
              <a:defRPr/>
            </a:pPr>
            <a:r>
              <a:rPr lang="tr-TR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tr-TR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tr-TR" sz="3600" dirty="0" smtClean="0"/>
              <a:t/>
            </a:r>
            <a:br>
              <a:rPr lang="tr-TR" sz="3600" dirty="0" smtClean="0"/>
            </a:br>
            <a:r>
              <a:rPr lang="en-US" sz="3600" b="1" dirty="0" smtClean="0">
                <a:latin typeface="Garamond" pitchFamily="18" charset="0"/>
              </a:rPr>
              <a:t>Scope</a:t>
            </a:r>
            <a:r>
              <a:rPr lang="tr-TR" sz="3600" b="1" dirty="0" smtClean="0">
                <a:latin typeface="Garamond" pitchFamily="18" charset="0"/>
              </a:rPr>
              <a:t> </a:t>
            </a:r>
            <a:r>
              <a:rPr lang="tr-TR" sz="3600" b="1" dirty="0" err="1" smtClean="0">
                <a:latin typeface="Garamond" pitchFamily="18" charset="0"/>
              </a:rPr>
              <a:t>and</a:t>
            </a:r>
            <a:r>
              <a:rPr lang="tr-TR" sz="3600" b="1" dirty="0" smtClean="0">
                <a:latin typeface="Garamond" pitchFamily="18" charset="0"/>
              </a:rPr>
              <a:t> </a:t>
            </a:r>
            <a:r>
              <a:rPr lang="tr-TR" sz="3600" b="1" dirty="0" err="1" smtClean="0">
                <a:latin typeface="Garamond" pitchFamily="18" charset="0"/>
              </a:rPr>
              <a:t>the</a:t>
            </a:r>
            <a:r>
              <a:rPr lang="tr-TR" sz="3600" b="1" dirty="0" smtClean="0">
                <a:latin typeface="Garamond" pitchFamily="18" charset="0"/>
              </a:rPr>
              <a:t> </a:t>
            </a:r>
            <a:r>
              <a:rPr lang="tr-TR" sz="3600" b="1" dirty="0" err="1" smtClean="0">
                <a:latin typeface="Garamond" pitchFamily="18" charset="0"/>
              </a:rPr>
              <a:t>A</a:t>
            </a:r>
            <a:r>
              <a:rPr lang="tr-TR" sz="3600" b="1" dirty="0" err="1" smtClean="0">
                <a:latin typeface="Garamond" pitchFamily="18" charset="0"/>
              </a:rPr>
              <a:t>im</a:t>
            </a:r>
            <a:r>
              <a:rPr lang="en-US" sz="3600" b="1" dirty="0" smtClean="0">
                <a:latin typeface="Garamond" pitchFamily="18" charset="0"/>
              </a:rPr>
              <a:t> </a:t>
            </a:r>
            <a:r>
              <a:rPr lang="en-US" sz="3600" b="1" dirty="0">
                <a:latin typeface="Garamond" pitchFamily="18" charset="0"/>
              </a:rPr>
              <a:t>of </a:t>
            </a:r>
            <a:r>
              <a:rPr lang="tr-TR" sz="3600" b="1" dirty="0" smtClean="0">
                <a:latin typeface="Garamond" pitchFamily="18" charset="0"/>
              </a:rPr>
              <a:t>t</a:t>
            </a:r>
            <a:r>
              <a:rPr lang="en-US" sz="3600" b="1" dirty="0" smtClean="0">
                <a:latin typeface="Garamond" pitchFamily="18" charset="0"/>
              </a:rPr>
              <a:t>he </a:t>
            </a:r>
            <a:r>
              <a:rPr lang="tr-TR" sz="3600" b="1" dirty="0" smtClean="0">
                <a:latin typeface="Garamond" pitchFamily="18" charset="0"/>
              </a:rPr>
              <a:t>PPL N</a:t>
            </a:r>
            <a:r>
              <a:rPr lang="en-US" sz="3600" b="1" dirty="0">
                <a:latin typeface="Garamond" pitchFamily="18" charset="0"/>
              </a:rPr>
              <a:t>o: 4734</a:t>
            </a:r>
            <a:r>
              <a:rPr lang="tr-TR" sz="3600" dirty="0" smtClean="0"/>
              <a:t/>
            </a:r>
            <a:br>
              <a:rPr lang="tr-TR" sz="3600" dirty="0" smtClean="0"/>
            </a:br>
            <a:r>
              <a:rPr lang="tr-TR" sz="3600" dirty="0" smtClean="0"/>
              <a:t/>
            </a:r>
            <a:br>
              <a:rPr lang="tr-TR" sz="3600" dirty="0" smtClean="0"/>
            </a:br>
            <a:endParaRPr lang="tr-TR" sz="3600" dirty="0" smtClean="0"/>
          </a:p>
        </p:txBody>
      </p:sp>
      <p:sp>
        <p:nvSpPr>
          <p:cNvPr id="6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tr-TR" dirty="0"/>
              <a:t>9</a:t>
            </a:r>
          </a:p>
        </p:txBody>
      </p:sp>
      <p:sp>
        <p:nvSpPr>
          <p:cNvPr id="376838" name="Text Box 6"/>
          <p:cNvSpPr txBox="1">
            <a:spLocks noChangeArrowheads="1"/>
          </p:cNvSpPr>
          <p:nvPr/>
        </p:nvSpPr>
        <p:spPr bwMode="auto">
          <a:xfrm>
            <a:off x="323528" y="1500174"/>
            <a:ext cx="8385468" cy="518295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43684" dir="2700000" algn="ctr" rotWithShape="0">
              <a:schemeClr val="bg2">
                <a:alpha val="50000"/>
              </a:schemeClr>
            </a:outerShdw>
          </a:effectLst>
        </p:spPr>
        <p:txBody>
          <a:bodyPr wrap="square">
            <a:spAutoFit/>
          </a:bodyPr>
          <a:lstStyle/>
          <a:p>
            <a:pPr algn="just">
              <a:lnSpc>
                <a:spcPct val="80000"/>
              </a:lnSpc>
              <a:buNone/>
            </a:pPr>
            <a:endParaRPr lang="tr-TR" sz="2200" dirty="0"/>
          </a:p>
          <a:p>
            <a:pPr marL="342900" indent="-342900" algn="just">
              <a:lnSpc>
                <a:spcPct val="80000"/>
              </a:lnSpc>
              <a:buClr>
                <a:schemeClr val="accent1"/>
              </a:buClr>
              <a:buFont typeface="Wingdings" panose="05000000000000000000" pitchFamily="2" charset="2"/>
              <a:buChar char="q"/>
            </a:pPr>
            <a:r>
              <a:rPr lang="en-US" sz="2200" dirty="0"/>
              <a:t>At present, t</a:t>
            </a:r>
            <a:r>
              <a:rPr lang="en-US" sz="2200" dirty="0">
                <a:cs typeface="Times New Roman" pitchFamily="18" charset="0"/>
              </a:rPr>
              <a:t>he scope of the </a:t>
            </a:r>
            <a:r>
              <a:rPr lang="en-US" sz="2200" dirty="0" smtClean="0">
                <a:cs typeface="Times New Roman" pitchFamily="18" charset="0"/>
              </a:rPr>
              <a:t>PPL</a:t>
            </a:r>
            <a:r>
              <a:rPr lang="tr-TR" sz="2200" dirty="0" smtClean="0">
                <a:cs typeface="Times New Roman" pitchFamily="18" charset="0"/>
              </a:rPr>
              <a:t> </a:t>
            </a:r>
            <a:r>
              <a:rPr lang="en-US" sz="2200" dirty="0" smtClean="0">
                <a:cs typeface="Arial" pitchFamily="34" charset="0"/>
              </a:rPr>
              <a:t>No</a:t>
            </a:r>
            <a:r>
              <a:rPr lang="en-US" sz="2200" dirty="0">
                <a:cs typeface="Arial" pitchFamily="34" charset="0"/>
              </a:rPr>
              <a:t>: 4734</a:t>
            </a:r>
            <a:r>
              <a:rPr lang="en-GB" sz="2200" dirty="0"/>
              <a:t> </a:t>
            </a:r>
            <a:r>
              <a:rPr lang="en-US" sz="2200" dirty="0" smtClean="0">
                <a:cs typeface="Times New Roman" pitchFamily="18" charset="0"/>
              </a:rPr>
              <a:t> </a:t>
            </a:r>
            <a:r>
              <a:rPr lang="en-US" sz="2200" dirty="0">
                <a:cs typeface="Times New Roman" pitchFamily="18" charset="0"/>
              </a:rPr>
              <a:t>is as wide as to cover procurements</a:t>
            </a:r>
            <a:r>
              <a:rPr lang="tr-TR" sz="2200" dirty="0">
                <a:cs typeface="Times New Roman" pitchFamily="18" charset="0"/>
              </a:rPr>
              <a:t>,</a:t>
            </a:r>
            <a:r>
              <a:rPr lang="en-US" sz="2200" dirty="0">
                <a:cs typeface="Times New Roman" pitchFamily="18" charset="0"/>
              </a:rPr>
              <a:t> which amounts </a:t>
            </a:r>
            <a:r>
              <a:rPr lang="tr-TR" sz="2200" dirty="0" err="1" smtClean="0">
                <a:cs typeface="Times New Roman" pitchFamily="18" charset="0"/>
              </a:rPr>
              <a:t>to</a:t>
            </a:r>
            <a:r>
              <a:rPr lang="tr-TR" sz="2200" dirty="0" smtClean="0">
                <a:cs typeface="Times New Roman" pitchFamily="18" charset="0"/>
              </a:rPr>
              <a:t> </a:t>
            </a:r>
            <a:r>
              <a:rPr lang="tr-TR" sz="2200" dirty="0" err="1" smtClean="0">
                <a:cs typeface="Times New Roman" pitchFamily="18" charset="0"/>
              </a:rPr>
              <a:t>approximately</a:t>
            </a:r>
            <a:r>
              <a:rPr lang="tr-TR" sz="2200" dirty="0" smtClean="0">
                <a:cs typeface="Times New Roman" pitchFamily="18" charset="0"/>
              </a:rPr>
              <a:t> 30 </a:t>
            </a:r>
            <a:r>
              <a:rPr lang="tr-TR" sz="2200" dirty="0" err="1" smtClean="0">
                <a:cs typeface="Times New Roman" pitchFamily="18" charset="0"/>
              </a:rPr>
              <a:t>billion</a:t>
            </a:r>
            <a:r>
              <a:rPr lang="tr-TR" sz="2200" dirty="0" smtClean="0">
                <a:cs typeface="Times New Roman" pitchFamily="18" charset="0"/>
              </a:rPr>
              <a:t> </a:t>
            </a:r>
            <a:r>
              <a:rPr lang="tr-TR" sz="2400" dirty="0" smtClean="0"/>
              <a:t>€ (</a:t>
            </a:r>
            <a:r>
              <a:rPr lang="tr-TR" sz="2000" dirty="0" smtClean="0"/>
              <a:t>in </a:t>
            </a:r>
            <a:r>
              <a:rPr lang="tr-TR" sz="2000" dirty="0" err="1" smtClean="0"/>
              <a:t>year</a:t>
            </a:r>
            <a:r>
              <a:rPr lang="tr-TR" sz="2000" dirty="0" smtClean="0"/>
              <a:t> 2013)</a:t>
            </a:r>
            <a:r>
              <a:rPr lang="tr-TR" sz="2200" dirty="0" smtClean="0">
                <a:cs typeface="Times New Roman" pitchFamily="18" charset="0"/>
              </a:rPr>
              <a:t>,</a:t>
            </a:r>
            <a:r>
              <a:rPr lang="en-US" sz="2200" dirty="0" smtClean="0">
                <a:cs typeface="Times New Roman" pitchFamily="18" charset="0"/>
              </a:rPr>
              <a:t> </a:t>
            </a:r>
            <a:r>
              <a:rPr lang="en-US" sz="2200" dirty="0">
                <a:cs typeface="Times New Roman" pitchFamily="18" charset="0"/>
              </a:rPr>
              <a:t>by all kinds of public entities and public economic enterprises as well as their specified partnerships governed by public law, or under public control or using public </a:t>
            </a:r>
            <a:r>
              <a:rPr lang="en-US" sz="2200" dirty="0" smtClean="0">
                <a:cs typeface="Times New Roman" pitchFamily="18" charset="0"/>
              </a:rPr>
              <a:t>funds</a:t>
            </a:r>
            <a:r>
              <a:rPr lang="tr-TR" sz="2200" dirty="0" smtClean="0">
                <a:cs typeface="Times New Roman" pitchFamily="18" charset="0"/>
              </a:rPr>
              <a:t>.</a:t>
            </a:r>
          </a:p>
          <a:p>
            <a:pPr marL="342900" indent="-342900" algn="just">
              <a:lnSpc>
                <a:spcPct val="80000"/>
              </a:lnSpc>
              <a:buClr>
                <a:schemeClr val="accent1"/>
              </a:buClr>
              <a:buFont typeface="Wingdings" panose="05000000000000000000" pitchFamily="2" charset="2"/>
              <a:buChar char="q"/>
            </a:pPr>
            <a:endParaRPr lang="tr-TR" sz="2200" dirty="0" smtClean="0">
              <a:cs typeface="Times New Roman" pitchFamily="18" charset="0"/>
            </a:endParaRPr>
          </a:p>
          <a:p>
            <a:pPr marL="320040" indent="-320040" algn="just">
              <a:spcAft>
                <a:spcPct val="50000"/>
              </a:spcAft>
              <a:buClr>
                <a:schemeClr val="accent1"/>
              </a:buClr>
              <a:defRPr/>
            </a:pPr>
            <a:r>
              <a:rPr lang="en-US" sz="2000" dirty="0"/>
              <a:t>PPL aims;</a:t>
            </a:r>
          </a:p>
          <a:p>
            <a:pPr marL="342900" indent="-342900" algn="just">
              <a:spcAft>
                <a:spcPct val="50000"/>
              </a:spcAft>
              <a:buClr>
                <a:schemeClr val="accent1"/>
              </a:buClr>
              <a:buFont typeface="Wingdings" panose="05000000000000000000" pitchFamily="2" charset="2"/>
              <a:buChar char="Ø"/>
              <a:defRPr/>
            </a:pPr>
            <a:r>
              <a:rPr lang="en-US" sz="2000" dirty="0"/>
              <a:t>to cover a wide range of public agencies spending public money</a:t>
            </a:r>
            <a:r>
              <a:rPr lang="tr-TR" sz="2000" dirty="0"/>
              <a:t>,</a:t>
            </a:r>
            <a:r>
              <a:rPr lang="en-US" sz="2000" dirty="0"/>
              <a:t>  </a:t>
            </a:r>
          </a:p>
          <a:p>
            <a:pPr marL="342900" indent="-342900" algn="just">
              <a:spcAft>
                <a:spcPct val="50000"/>
              </a:spcAft>
              <a:buClr>
                <a:schemeClr val="accent1"/>
              </a:buClr>
              <a:buFont typeface="Wingdings" panose="05000000000000000000" pitchFamily="2" charset="2"/>
              <a:buChar char="Ø"/>
              <a:defRPr/>
            </a:pPr>
            <a:r>
              <a:rPr lang="en-US" sz="2000" dirty="0"/>
              <a:t>to regulate the public procurement sector through the uniform rules and principles</a:t>
            </a:r>
            <a:r>
              <a:rPr lang="tr-TR" sz="2000" dirty="0"/>
              <a:t>,</a:t>
            </a:r>
            <a:r>
              <a:rPr lang="en-US" sz="2000" dirty="0"/>
              <a:t> </a:t>
            </a:r>
          </a:p>
          <a:p>
            <a:pPr marL="342900" indent="-342900" algn="just">
              <a:spcAft>
                <a:spcPct val="50000"/>
              </a:spcAft>
              <a:buClr>
                <a:schemeClr val="accent1"/>
              </a:buClr>
              <a:buFont typeface="Wingdings" panose="05000000000000000000" pitchFamily="2" charset="2"/>
              <a:buChar char="Ø"/>
              <a:defRPr/>
            </a:pPr>
            <a:r>
              <a:rPr lang="en-US" sz="2000" dirty="0"/>
              <a:t>to comply with international standards</a:t>
            </a:r>
            <a:r>
              <a:rPr lang="tr-TR" sz="2000" dirty="0"/>
              <a:t> </a:t>
            </a:r>
            <a:r>
              <a:rPr lang="tr-TR" sz="2000" dirty="0" err="1"/>
              <a:t>and</a:t>
            </a:r>
            <a:r>
              <a:rPr lang="tr-TR" sz="2000" dirty="0"/>
              <a:t> </a:t>
            </a:r>
            <a:r>
              <a:rPr lang="tr-TR" sz="2000" dirty="0" err="1"/>
              <a:t>rules</a:t>
            </a:r>
            <a:r>
              <a:rPr lang="tr-TR" sz="2000" dirty="0"/>
              <a:t>,</a:t>
            </a:r>
            <a:r>
              <a:rPr lang="en-US" sz="2000" dirty="0"/>
              <a:t> </a:t>
            </a:r>
          </a:p>
          <a:p>
            <a:pPr marL="342900" indent="-342900" algn="just">
              <a:spcAft>
                <a:spcPct val="50000"/>
              </a:spcAft>
              <a:buClr>
                <a:schemeClr val="accent1"/>
              </a:buClr>
              <a:buFont typeface="Wingdings" panose="05000000000000000000" pitchFamily="2" charset="2"/>
              <a:buChar char="Ø"/>
              <a:defRPr/>
            </a:pPr>
            <a:r>
              <a:rPr lang="en-US" sz="2000" dirty="0"/>
              <a:t>to ensure fundamental principles</a:t>
            </a:r>
            <a:r>
              <a:rPr lang="tr-TR" sz="2000" dirty="0"/>
              <a:t> on </a:t>
            </a:r>
            <a:r>
              <a:rPr lang="en-US" sz="2000" dirty="0"/>
              <a:t>transparency, competition, equal treatment, </a:t>
            </a:r>
            <a:r>
              <a:rPr lang="en-US" sz="2000" dirty="0" smtClean="0"/>
              <a:t>accountability</a:t>
            </a:r>
            <a:r>
              <a:rPr lang="tr-TR" sz="2000" dirty="0" smtClean="0"/>
              <a:t> </a:t>
            </a:r>
            <a:r>
              <a:rPr lang="tr-TR" sz="2000" dirty="0" err="1" smtClean="0"/>
              <a:t>and</a:t>
            </a:r>
            <a:r>
              <a:rPr lang="en-US" sz="2000" dirty="0" smtClean="0"/>
              <a:t> </a:t>
            </a:r>
            <a:r>
              <a:rPr lang="en-US" sz="2000" dirty="0"/>
              <a:t>public supervision.</a:t>
            </a:r>
          </a:p>
          <a:p>
            <a:pPr marL="342900" indent="-342900" algn="just">
              <a:lnSpc>
                <a:spcPct val="80000"/>
              </a:lnSpc>
              <a:buFont typeface="Wingdings" panose="05000000000000000000" pitchFamily="2" charset="2"/>
              <a:buChar char="q"/>
            </a:pPr>
            <a:endParaRPr lang="tr-TR" sz="2200" dirty="0" smtClean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00370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talama">
  <a:themeElements>
    <a:clrScheme name="Ortalama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Ortalama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rtalama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6438</TotalTime>
  <Words>1223</Words>
  <Application>Microsoft Office PowerPoint</Application>
  <PresentationFormat>Ekran Gösterisi (4:3)</PresentationFormat>
  <Paragraphs>159</Paragraphs>
  <Slides>15</Slides>
  <Notes>15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15</vt:i4>
      </vt:variant>
    </vt:vector>
  </HeadingPairs>
  <TitlesOfParts>
    <vt:vector size="16" baseType="lpstr">
      <vt:lpstr>Ortalama</vt:lpstr>
      <vt:lpstr>     THE REPUBLIC OF TURKEY     </vt:lpstr>
      <vt:lpstr>   Turkey-EU Relations on  Public Procurement    </vt:lpstr>
      <vt:lpstr>   Turkey-EU Relations on  Public Procurement    </vt:lpstr>
      <vt:lpstr>   Turkey-EU Relations on  Public Procurement    </vt:lpstr>
      <vt:lpstr>  Historical Background and Reform in Public Procurement   </vt:lpstr>
      <vt:lpstr>  Historical Background and Reform in Public Procurement (cont.)  </vt:lpstr>
      <vt:lpstr>Historical Background and Reform  in Public Procurement (cont.)</vt:lpstr>
      <vt:lpstr>  Historical Background and Reform in Public Procurement (cont.)  </vt:lpstr>
      <vt:lpstr>  Scope and the Aim of the PPL No: 4734  </vt:lpstr>
      <vt:lpstr>Tender procedures</vt:lpstr>
      <vt:lpstr>Awarding criteria </vt:lpstr>
      <vt:lpstr>  Further Legislative Initiatives (Utilities Sector)   </vt:lpstr>
      <vt:lpstr>  </vt:lpstr>
      <vt:lpstr>PowerPoint Sunusu</vt:lpstr>
      <vt:lpstr>PowerPoint Sunusu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kgjn</dc:title>
  <dc:creator>Emine Erdem Alpyürük</dc:creator>
  <cp:lastModifiedBy>Erkan Özdemir</cp:lastModifiedBy>
  <cp:revision>668</cp:revision>
  <cp:lastPrinted>2014-08-14T08:20:51Z</cp:lastPrinted>
  <dcterms:created xsi:type="dcterms:W3CDTF">2009-03-24T10:49:32Z</dcterms:created>
  <dcterms:modified xsi:type="dcterms:W3CDTF">2014-08-21T12:47:53Z</dcterms:modified>
</cp:coreProperties>
</file>