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9" r:id="rId1"/>
  </p:sldMasterIdLst>
  <p:notesMasterIdLst>
    <p:notesMasterId r:id="rId18"/>
  </p:notesMasterIdLst>
  <p:handoutMasterIdLst>
    <p:handoutMasterId r:id="rId19"/>
  </p:handoutMasterIdLst>
  <p:sldIdLst>
    <p:sldId id="414" r:id="rId2"/>
    <p:sldId id="451" r:id="rId3"/>
    <p:sldId id="429" r:id="rId4"/>
    <p:sldId id="450" r:id="rId5"/>
    <p:sldId id="434" r:id="rId6"/>
    <p:sldId id="388" r:id="rId7"/>
    <p:sldId id="431" r:id="rId8"/>
    <p:sldId id="436" r:id="rId9"/>
    <p:sldId id="439" r:id="rId10"/>
    <p:sldId id="443" r:id="rId11"/>
    <p:sldId id="444" r:id="rId12"/>
    <p:sldId id="446" r:id="rId13"/>
    <p:sldId id="447" r:id="rId14"/>
    <p:sldId id="448" r:id="rId15"/>
    <p:sldId id="449" r:id="rId16"/>
    <p:sldId id="428" r:id="rId17"/>
  </p:sldIdLst>
  <p:sldSz cx="9144000" cy="6858000" type="screen4x3"/>
  <p:notesSz cx="6797675" cy="987425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72" autoAdjust="0"/>
    <p:restoredTop sz="87338" autoAdjust="0"/>
  </p:normalViewPr>
  <p:slideViewPr>
    <p:cSldViewPr>
      <p:cViewPr>
        <p:scale>
          <a:sx n="81" d="100"/>
          <a:sy n="81" d="100"/>
        </p:scale>
        <p:origin x="-1254" y="-72"/>
      </p:cViewPr>
      <p:guideLst>
        <p:guide orient="horz" pos="2160"/>
        <p:guide pos="2880"/>
      </p:guideLst>
    </p:cSldViewPr>
  </p:slideViewPr>
  <p:outlineViewPr>
    <p:cViewPr>
      <p:scale>
        <a:sx n="33" d="100"/>
        <a:sy n="33" d="100"/>
      </p:scale>
      <p:origin x="0" y="93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5E0C6A-9D11-486D-8D84-2853DEBDE5B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tr-TR"/>
        </a:p>
      </dgm:t>
    </dgm:pt>
    <dgm:pt modelId="{C9BC68E8-890D-4DA0-A431-47B58A5C1D85}">
      <dgm:prSet/>
      <dgm:spPr>
        <a:gradFill rotWithShape="0">
          <a:gsLst>
            <a:gs pos="0">
              <a:srgbClr val="03D4A8"/>
            </a:gs>
            <a:gs pos="25000">
              <a:srgbClr val="21D6E0"/>
            </a:gs>
            <a:gs pos="75000">
              <a:srgbClr val="0087E6"/>
            </a:gs>
            <a:gs pos="100000">
              <a:srgbClr val="005CBF"/>
            </a:gs>
          </a:gsLst>
          <a:lin ang="5400000" scaled="0"/>
        </a:gradFill>
      </dgm:spPr>
      <dgm:t>
        <a:bodyPr/>
        <a:lstStyle/>
        <a:p>
          <a:pPr rtl="0"/>
          <a:r>
            <a:rPr lang="tr-TR" dirty="0" smtClean="0"/>
            <a:t>7</a:t>
          </a:r>
          <a:r>
            <a:rPr lang="tr-TR" baseline="30000" dirty="0" smtClean="0"/>
            <a:t>th</a:t>
          </a:r>
          <a:r>
            <a:rPr lang="en-US" dirty="0" smtClean="0"/>
            <a:t> IPA Regional</a:t>
          </a:r>
          <a:r>
            <a:rPr lang="tr-TR" dirty="0" smtClean="0"/>
            <a:t> </a:t>
          </a:r>
          <a:r>
            <a:rPr lang="en-US" dirty="0" smtClean="0"/>
            <a:t>Public Procurement Conference</a:t>
          </a:r>
          <a:endParaRPr lang="tr-TR" dirty="0"/>
        </a:p>
      </dgm:t>
    </dgm:pt>
    <dgm:pt modelId="{30A54D39-5C4F-4B57-8416-CCA7520EDA0A}" type="parTrans" cxnId="{210DA838-8019-404C-BF1C-12A0AEC2A783}">
      <dgm:prSet/>
      <dgm:spPr/>
      <dgm:t>
        <a:bodyPr/>
        <a:lstStyle/>
        <a:p>
          <a:endParaRPr lang="tr-TR"/>
        </a:p>
      </dgm:t>
    </dgm:pt>
    <dgm:pt modelId="{14885459-3DC1-491E-8DDF-9423C708D711}" type="sibTrans" cxnId="{210DA838-8019-404C-BF1C-12A0AEC2A783}">
      <dgm:prSet/>
      <dgm:spPr/>
      <dgm:t>
        <a:bodyPr/>
        <a:lstStyle/>
        <a:p>
          <a:endParaRPr lang="tr-TR"/>
        </a:p>
      </dgm:t>
    </dgm:pt>
    <dgm:pt modelId="{557016D1-0D15-4705-B9F7-982F331636C0}">
      <dgm:prSet/>
      <dgm:spPr/>
      <dgm:t>
        <a:bodyPr/>
        <a:lstStyle/>
        <a:p>
          <a:pPr rtl="0"/>
          <a:r>
            <a:rPr lang="en-US" dirty="0" smtClean="0"/>
            <a:t>9 – 10 September 2014</a:t>
          </a:r>
          <a:r>
            <a:rPr lang="tr-TR" dirty="0" smtClean="0"/>
            <a:t> </a:t>
          </a:r>
          <a:r>
            <a:rPr lang="en-GB" b="1" dirty="0" err="1" smtClean="0"/>
            <a:t>Vlora</a:t>
          </a:r>
          <a:r>
            <a:rPr lang="en-GB" b="1" dirty="0" smtClean="0"/>
            <a:t>, Albania</a:t>
          </a:r>
          <a:endParaRPr lang="tr-TR" dirty="0"/>
        </a:p>
      </dgm:t>
    </dgm:pt>
    <dgm:pt modelId="{FFCE321B-3317-4C8A-AB45-93F471CBC96C}" type="parTrans" cxnId="{C036CA2C-6958-4851-9CC2-FF8289348844}">
      <dgm:prSet/>
      <dgm:spPr/>
      <dgm:t>
        <a:bodyPr/>
        <a:lstStyle/>
        <a:p>
          <a:endParaRPr lang="tr-TR"/>
        </a:p>
      </dgm:t>
    </dgm:pt>
    <dgm:pt modelId="{78881D61-FFC5-4D9E-8B90-F5A8C6B14223}" type="sibTrans" cxnId="{C036CA2C-6958-4851-9CC2-FF8289348844}">
      <dgm:prSet/>
      <dgm:spPr/>
      <dgm:t>
        <a:bodyPr/>
        <a:lstStyle/>
        <a:p>
          <a:endParaRPr lang="tr-TR"/>
        </a:p>
      </dgm:t>
    </dgm:pt>
    <dgm:pt modelId="{34EFA19E-C882-448D-A8AF-E761C3739113}" type="pres">
      <dgm:prSet presAssocID="{8B5E0C6A-9D11-486D-8D84-2853DEBDE5BE}" presName="Name0" presStyleCnt="0">
        <dgm:presLayoutVars>
          <dgm:dir/>
          <dgm:animLvl val="lvl"/>
          <dgm:resizeHandles val="exact"/>
        </dgm:presLayoutVars>
      </dgm:prSet>
      <dgm:spPr/>
      <dgm:t>
        <a:bodyPr/>
        <a:lstStyle/>
        <a:p>
          <a:endParaRPr lang="tr-TR"/>
        </a:p>
      </dgm:t>
    </dgm:pt>
    <dgm:pt modelId="{DAFFBCD9-E5F8-41EE-A520-07D022BC2EB7}" type="pres">
      <dgm:prSet presAssocID="{C9BC68E8-890D-4DA0-A431-47B58A5C1D85}" presName="linNode" presStyleCnt="0"/>
      <dgm:spPr/>
    </dgm:pt>
    <dgm:pt modelId="{E797D050-235C-4A2F-AA23-12B7041C877E}" type="pres">
      <dgm:prSet presAssocID="{C9BC68E8-890D-4DA0-A431-47B58A5C1D85}" presName="parentText" presStyleLbl="node1" presStyleIdx="0" presStyleCnt="2" custScaleX="272277" custLinFactNeighborX="5826" custLinFactNeighborY="-2">
        <dgm:presLayoutVars>
          <dgm:chMax val="1"/>
          <dgm:bulletEnabled val="1"/>
        </dgm:presLayoutVars>
      </dgm:prSet>
      <dgm:spPr/>
      <dgm:t>
        <a:bodyPr/>
        <a:lstStyle/>
        <a:p>
          <a:endParaRPr lang="tr-TR"/>
        </a:p>
      </dgm:t>
    </dgm:pt>
    <dgm:pt modelId="{C976CAFD-9032-4D3F-927F-0A242A82C24C}" type="pres">
      <dgm:prSet presAssocID="{14885459-3DC1-491E-8DDF-9423C708D711}" presName="sp" presStyleCnt="0"/>
      <dgm:spPr/>
    </dgm:pt>
    <dgm:pt modelId="{E92DA450-34E0-4391-AB62-E4565A6D71F8}" type="pres">
      <dgm:prSet presAssocID="{557016D1-0D15-4705-B9F7-982F331636C0}" presName="linNode" presStyleCnt="0"/>
      <dgm:spPr/>
    </dgm:pt>
    <dgm:pt modelId="{9FF59B26-B489-4BC5-B49C-0BA195BD7349}" type="pres">
      <dgm:prSet presAssocID="{557016D1-0D15-4705-B9F7-982F331636C0}" presName="parentText" presStyleLbl="node1" presStyleIdx="1" presStyleCnt="2" custScaleX="202531" custLinFactNeighborX="35198" custLinFactNeighborY="-2485">
        <dgm:presLayoutVars>
          <dgm:chMax val="1"/>
          <dgm:bulletEnabled val="1"/>
        </dgm:presLayoutVars>
      </dgm:prSet>
      <dgm:spPr/>
      <dgm:t>
        <a:bodyPr/>
        <a:lstStyle/>
        <a:p>
          <a:endParaRPr lang="tr-TR"/>
        </a:p>
      </dgm:t>
    </dgm:pt>
  </dgm:ptLst>
  <dgm:cxnLst>
    <dgm:cxn modelId="{572CDB15-8E83-468B-AA13-2A58A9D2BD9A}" type="presOf" srcId="{8B5E0C6A-9D11-486D-8D84-2853DEBDE5BE}" destId="{34EFA19E-C882-448D-A8AF-E761C3739113}" srcOrd="0" destOrd="0" presId="urn:microsoft.com/office/officeart/2005/8/layout/vList5"/>
    <dgm:cxn modelId="{210DA838-8019-404C-BF1C-12A0AEC2A783}" srcId="{8B5E0C6A-9D11-486D-8D84-2853DEBDE5BE}" destId="{C9BC68E8-890D-4DA0-A431-47B58A5C1D85}" srcOrd="0" destOrd="0" parTransId="{30A54D39-5C4F-4B57-8416-CCA7520EDA0A}" sibTransId="{14885459-3DC1-491E-8DDF-9423C708D711}"/>
    <dgm:cxn modelId="{C036CA2C-6958-4851-9CC2-FF8289348844}" srcId="{8B5E0C6A-9D11-486D-8D84-2853DEBDE5BE}" destId="{557016D1-0D15-4705-B9F7-982F331636C0}" srcOrd="1" destOrd="0" parTransId="{FFCE321B-3317-4C8A-AB45-93F471CBC96C}" sibTransId="{78881D61-FFC5-4D9E-8B90-F5A8C6B14223}"/>
    <dgm:cxn modelId="{5E1D5FB4-7985-4832-AE12-64DC4E99127D}" type="presOf" srcId="{557016D1-0D15-4705-B9F7-982F331636C0}" destId="{9FF59B26-B489-4BC5-B49C-0BA195BD7349}" srcOrd="0" destOrd="0" presId="urn:microsoft.com/office/officeart/2005/8/layout/vList5"/>
    <dgm:cxn modelId="{0F8DD9AB-59B8-46D8-AD1F-86E341FB3BDD}" type="presOf" srcId="{C9BC68E8-890D-4DA0-A431-47B58A5C1D85}" destId="{E797D050-235C-4A2F-AA23-12B7041C877E}" srcOrd="0" destOrd="0" presId="urn:microsoft.com/office/officeart/2005/8/layout/vList5"/>
    <dgm:cxn modelId="{323968C0-3FF8-4330-83BB-EB35B85ADDF0}" type="presParOf" srcId="{34EFA19E-C882-448D-A8AF-E761C3739113}" destId="{DAFFBCD9-E5F8-41EE-A520-07D022BC2EB7}" srcOrd="0" destOrd="0" presId="urn:microsoft.com/office/officeart/2005/8/layout/vList5"/>
    <dgm:cxn modelId="{1FD151C7-F85A-4A2D-AEA3-63C3A5049E55}" type="presParOf" srcId="{DAFFBCD9-E5F8-41EE-A520-07D022BC2EB7}" destId="{E797D050-235C-4A2F-AA23-12B7041C877E}" srcOrd="0" destOrd="0" presId="urn:microsoft.com/office/officeart/2005/8/layout/vList5"/>
    <dgm:cxn modelId="{E1CD2FD1-E8CC-426D-B8E3-A9A74F2DB57E}" type="presParOf" srcId="{34EFA19E-C882-448D-A8AF-E761C3739113}" destId="{C976CAFD-9032-4D3F-927F-0A242A82C24C}" srcOrd="1" destOrd="0" presId="urn:microsoft.com/office/officeart/2005/8/layout/vList5"/>
    <dgm:cxn modelId="{1F5CE2A2-7F52-429E-B0D7-B243A227E1C4}" type="presParOf" srcId="{34EFA19E-C882-448D-A8AF-E761C3739113}" destId="{E92DA450-34E0-4391-AB62-E4565A6D71F8}" srcOrd="2" destOrd="0" presId="urn:microsoft.com/office/officeart/2005/8/layout/vList5"/>
    <dgm:cxn modelId="{281AB1FB-F06A-4726-A719-852C7A1B3344}" type="presParOf" srcId="{E92DA450-34E0-4391-AB62-E4565A6D71F8}" destId="{9FF59B26-B489-4BC5-B49C-0BA195BD7349}" srcOrd="0" destOrd="0" presId="urn:microsoft.com/office/officeart/2005/8/layout/vList5"/>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3106A3-20C3-4EED-8D7A-4C79824B049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tr-TR"/>
        </a:p>
      </dgm:t>
    </dgm:pt>
    <dgm:pt modelId="{4ECF3F60-1CF4-4F9D-B9EE-77A28861E661}">
      <dgm:prSet/>
      <dgm:spPr/>
      <dgm:t>
        <a:bodyPr/>
        <a:lstStyle/>
        <a:p>
          <a:pPr rtl="0"/>
          <a:r>
            <a:rPr lang="en-GB" dirty="0" smtClean="0">
              <a:solidFill>
                <a:schemeClr val="tx1"/>
              </a:solidFill>
            </a:rPr>
            <a:t>Functions to be carried out under the coordination of </a:t>
          </a:r>
          <a:r>
            <a:rPr lang="en-GB" dirty="0" err="1" smtClean="0">
              <a:solidFill>
                <a:schemeClr val="tx1"/>
              </a:solidFill>
            </a:rPr>
            <a:t>MoF</a:t>
          </a:r>
          <a:r>
            <a:rPr lang="en-GB" dirty="0" smtClean="0">
              <a:solidFill>
                <a:schemeClr val="tx1"/>
              </a:solidFill>
            </a:rPr>
            <a:t> </a:t>
          </a:r>
          <a:r>
            <a:rPr lang="tr-TR" dirty="0" smtClean="0">
              <a:solidFill>
                <a:schemeClr val="tx1"/>
              </a:solidFill>
            </a:rPr>
            <a:t>can be </a:t>
          </a:r>
          <a:r>
            <a:rPr lang="en-US" dirty="0" smtClean="0">
              <a:solidFill>
                <a:schemeClr val="tx1"/>
              </a:solidFill>
            </a:rPr>
            <a:t>summarized</a:t>
          </a:r>
          <a:r>
            <a:rPr lang="tr-TR" dirty="0" smtClean="0">
              <a:solidFill>
                <a:schemeClr val="tx1"/>
              </a:solidFill>
            </a:rPr>
            <a:t> </a:t>
          </a:r>
          <a:r>
            <a:rPr lang="en-GB" dirty="0" smtClean="0">
              <a:solidFill>
                <a:schemeClr val="tx1"/>
              </a:solidFill>
            </a:rPr>
            <a:t>as follows:</a:t>
          </a:r>
          <a:endParaRPr lang="tr-TR" dirty="0">
            <a:solidFill>
              <a:schemeClr val="tx1"/>
            </a:solidFill>
          </a:endParaRPr>
        </a:p>
      </dgm:t>
    </dgm:pt>
    <dgm:pt modelId="{FAE304E4-84E8-4E88-872A-7E993F02747E}" type="parTrans" cxnId="{C312B47B-757E-408A-8679-EF60B16F88B8}">
      <dgm:prSet/>
      <dgm:spPr/>
      <dgm:t>
        <a:bodyPr/>
        <a:lstStyle/>
        <a:p>
          <a:endParaRPr lang="tr-TR"/>
        </a:p>
      </dgm:t>
    </dgm:pt>
    <dgm:pt modelId="{78E23BCE-2D9C-4202-9E04-56D328800898}" type="sibTrans" cxnId="{C312B47B-757E-408A-8679-EF60B16F88B8}">
      <dgm:prSet/>
      <dgm:spPr/>
      <dgm:t>
        <a:bodyPr/>
        <a:lstStyle/>
        <a:p>
          <a:endParaRPr lang="tr-TR"/>
        </a:p>
      </dgm:t>
    </dgm:pt>
    <dgm:pt modelId="{4EA68178-B3DA-40D3-B401-CB8C4EA09F8B}">
      <dgm:prSet custT="1"/>
      <dgm:spPr/>
      <dgm:t>
        <a:bodyPr/>
        <a:lstStyle/>
        <a:p>
          <a:pPr algn="just" rtl="0"/>
          <a:r>
            <a:rPr lang="tr-TR" sz="2300" dirty="0" smtClean="0">
              <a:solidFill>
                <a:schemeClr val="tx1"/>
              </a:solidFill>
            </a:rPr>
            <a:t>C</a:t>
          </a:r>
          <a:r>
            <a:rPr lang="en-GB" sz="2300" dirty="0" err="1" smtClean="0">
              <a:solidFill>
                <a:schemeClr val="tx1"/>
              </a:solidFill>
            </a:rPr>
            <a:t>oordinating</a:t>
          </a:r>
          <a:r>
            <a:rPr lang="en-GB" sz="2300" dirty="0" smtClean="0">
              <a:solidFill>
                <a:schemeClr val="tx1"/>
              </a:solidFill>
            </a:rPr>
            <a:t> the accession negotiations between the EU and Turkey on Chapter 5: Public Procurement,</a:t>
          </a:r>
          <a:endParaRPr lang="tr-TR" sz="2300" dirty="0">
            <a:solidFill>
              <a:schemeClr val="tx1"/>
            </a:solidFill>
          </a:endParaRPr>
        </a:p>
      </dgm:t>
    </dgm:pt>
    <dgm:pt modelId="{5E0AC7C9-3EAF-47E0-8694-8270EFEDB3BE}" type="parTrans" cxnId="{8DBD0B67-47C9-46FF-8876-3B69A9A395D6}">
      <dgm:prSet/>
      <dgm:spPr/>
      <dgm:t>
        <a:bodyPr/>
        <a:lstStyle/>
        <a:p>
          <a:endParaRPr lang="tr-TR"/>
        </a:p>
      </dgm:t>
    </dgm:pt>
    <dgm:pt modelId="{9FD4C727-C303-4A12-B03F-E574175F473C}" type="sibTrans" cxnId="{8DBD0B67-47C9-46FF-8876-3B69A9A395D6}">
      <dgm:prSet/>
      <dgm:spPr/>
      <dgm:t>
        <a:bodyPr/>
        <a:lstStyle/>
        <a:p>
          <a:endParaRPr lang="tr-TR"/>
        </a:p>
      </dgm:t>
    </dgm:pt>
    <dgm:pt modelId="{FBBF695E-9235-4253-8F72-DBE754DB3C57}">
      <dgm:prSet custT="1"/>
      <dgm:spPr/>
      <dgm:t>
        <a:bodyPr/>
        <a:lstStyle/>
        <a:p>
          <a:pPr algn="just" rtl="0"/>
          <a:r>
            <a:rPr lang="tr-TR" sz="2300" dirty="0" smtClean="0">
              <a:solidFill>
                <a:schemeClr val="tx1"/>
              </a:solidFill>
            </a:rPr>
            <a:t>C</a:t>
          </a:r>
          <a:r>
            <a:rPr lang="en-GB" sz="2300" dirty="0" err="1" smtClean="0">
              <a:solidFill>
                <a:schemeClr val="tx1"/>
              </a:solidFill>
            </a:rPr>
            <a:t>arrying</a:t>
          </a:r>
          <a:r>
            <a:rPr lang="en-GB" sz="2300" dirty="0" smtClean="0">
              <a:solidFill>
                <a:schemeClr val="tx1"/>
              </a:solidFill>
            </a:rPr>
            <a:t> out needs assessment on administrative and operational capacity at all levels of public administration (central, regional and local level) in order to improve effectiveness of the public procurement system,   </a:t>
          </a:r>
          <a:endParaRPr lang="tr-TR" sz="2300" dirty="0">
            <a:solidFill>
              <a:schemeClr val="tx1"/>
            </a:solidFill>
          </a:endParaRPr>
        </a:p>
      </dgm:t>
    </dgm:pt>
    <dgm:pt modelId="{E3425EAD-D185-4A40-AB44-600AF68A5D76}" type="parTrans" cxnId="{076C1C41-2B44-4C74-BB02-52841B023AD6}">
      <dgm:prSet/>
      <dgm:spPr/>
      <dgm:t>
        <a:bodyPr/>
        <a:lstStyle/>
        <a:p>
          <a:endParaRPr lang="tr-TR"/>
        </a:p>
      </dgm:t>
    </dgm:pt>
    <dgm:pt modelId="{AA9D4602-1B98-4179-9F21-ACCDC4A697DB}" type="sibTrans" cxnId="{076C1C41-2B44-4C74-BB02-52841B023AD6}">
      <dgm:prSet/>
      <dgm:spPr/>
      <dgm:t>
        <a:bodyPr/>
        <a:lstStyle/>
        <a:p>
          <a:endParaRPr lang="tr-TR"/>
        </a:p>
      </dgm:t>
    </dgm:pt>
    <dgm:pt modelId="{9DCE1F20-96DF-4EA9-8AC3-91E687129FE5}">
      <dgm:prSet custT="1"/>
      <dgm:spPr/>
      <dgm:t>
        <a:bodyPr/>
        <a:lstStyle/>
        <a:p>
          <a:pPr algn="just" rtl="0"/>
          <a:r>
            <a:rPr lang="tr-TR" sz="2300" dirty="0" smtClean="0">
              <a:solidFill>
                <a:schemeClr val="tx1"/>
              </a:solidFill>
            </a:rPr>
            <a:t>U</a:t>
          </a:r>
          <a:r>
            <a:rPr lang="en-GB" sz="2300" dirty="0" err="1" smtClean="0">
              <a:solidFill>
                <a:schemeClr val="tx1"/>
              </a:solidFill>
            </a:rPr>
            <a:t>pdating</a:t>
          </a:r>
          <a:r>
            <a:rPr lang="en-GB" sz="2300" dirty="0" smtClean="0">
              <a:solidFill>
                <a:schemeClr val="tx1"/>
              </a:solidFill>
            </a:rPr>
            <a:t> the National Strategy on Public Procurement taking into account the needs assessment, </a:t>
          </a:r>
          <a:endParaRPr lang="tr-TR" sz="2300" dirty="0">
            <a:solidFill>
              <a:schemeClr val="tx1"/>
            </a:solidFill>
          </a:endParaRPr>
        </a:p>
      </dgm:t>
    </dgm:pt>
    <dgm:pt modelId="{814B08AE-11B5-47BC-8705-2062FAD94E29}" type="parTrans" cxnId="{F2875C39-913A-4638-9CF5-F7D42433EDCE}">
      <dgm:prSet/>
      <dgm:spPr/>
      <dgm:t>
        <a:bodyPr/>
        <a:lstStyle/>
        <a:p>
          <a:endParaRPr lang="tr-TR"/>
        </a:p>
      </dgm:t>
    </dgm:pt>
    <dgm:pt modelId="{A91DEBCA-7980-48C2-B0FB-761E7AE9D5AC}" type="sibTrans" cxnId="{F2875C39-913A-4638-9CF5-F7D42433EDCE}">
      <dgm:prSet/>
      <dgm:spPr/>
      <dgm:t>
        <a:bodyPr/>
        <a:lstStyle/>
        <a:p>
          <a:endParaRPr lang="tr-TR"/>
        </a:p>
      </dgm:t>
    </dgm:pt>
    <dgm:pt modelId="{AA59E292-018F-4855-8F3D-6C6364EA957B}">
      <dgm:prSet custT="1"/>
      <dgm:spPr/>
      <dgm:t>
        <a:bodyPr/>
        <a:lstStyle/>
        <a:p>
          <a:pPr algn="just" rtl="0"/>
          <a:r>
            <a:rPr lang="tr-TR" sz="2300" dirty="0" smtClean="0">
              <a:solidFill>
                <a:schemeClr val="tx1"/>
              </a:solidFill>
            </a:rPr>
            <a:t>E</a:t>
          </a:r>
          <a:r>
            <a:rPr lang="en-GB" sz="2300" dirty="0" err="1" smtClean="0">
              <a:solidFill>
                <a:schemeClr val="tx1"/>
              </a:solidFill>
            </a:rPr>
            <a:t>xamining</a:t>
          </a:r>
          <a:r>
            <a:rPr lang="en-GB" sz="2300" dirty="0" smtClean="0">
              <a:solidFill>
                <a:schemeClr val="tx1"/>
              </a:solidFill>
            </a:rPr>
            <a:t> the draft laws for consistency with the existing public procurement legislation in terms of terminology, principles and procedures; and compliance with the </a:t>
          </a:r>
          <a:r>
            <a:rPr lang="en-GB" sz="2300" i="1" dirty="0" err="1" smtClean="0">
              <a:solidFill>
                <a:schemeClr val="tx1"/>
              </a:solidFill>
            </a:rPr>
            <a:t>acquis</a:t>
          </a:r>
          <a:r>
            <a:rPr lang="en-GB" sz="2300" i="1" dirty="0" smtClean="0">
              <a:solidFill>
                <a:schemeClr val="tx1"/>
              </a:solidFill>
            </a:rPr>
            <a:t>,</a:t>
          </a:r>
          <a:endParaRPr lang="tr-TR" sz="2300" dirty="0">
            <a:solidFill>
              <a:schemeClr val="tx1"/>
            </a:solidFill>
          </a:endParaRPr>
        </a:p>
      </dgm:t>
    </dgm:pt>
    <dgm:pt modelId="{3C10A589-A5B8-48BB-946C-73BFA56112F0}" type="parTrans" cxnId="{D0A65B28-204A-4B6E-802F-EDCC2595D92E}">
      <dgm:prSet/>
      <dgm:spPr/>
      <dgm:t>
        <a:bodyPr/>
        <a:lstStyle/>
        <a:p>
          <a:endParaRPr lang="tr-TR"/>
        </a:p>
      </dgm:t>
    </dgm:pt>
    <dgm:pt modelId="{6F567C14-59E5-43B6-843A-C7E883387FE3}" type="sibTrans" cxnId="{D0A65B28-204A-4B6E-802F-EDCC2595D92E}">
      <dgm:prSet/>
      <dgm:spPr/>
      <dgm:t>
        <a:bodyPr/>
        <a:lstStyle/>
        <a:p>
          <a:endParaRPr lang="tr-TR"/>
        </a:p>
      </dgm:t>
    </dgm:pt>
    <dgm:pt modelId="{D608C47A-015B-4D8A-8114-65ECB043BFD2}" type="pres">
      <dgm:prSet presAssocID="{CB3106A3-20C3-4EED-8D7A-4C79824B049B}" presName="Name0" presStyleCnt="0">
        <dgm:presLayoutVars>
          <dgm:dir/>
          <dgm:animLvl val="lvl"/>
          <dgm:resizeHandles val="exact"/>
        </dgm:presLayoutVars>
      </dgm:prSet>
      <dgm:spPr/>
      <dgm:t>
        <a:bodyPr/>
        <a:lstStyle/>
        <a:p>
          <a:endParaRPr lang="tr-TR"/>
        </a:p>
      </dgm:t>
    </dgm:pt>
    <dgm:pt modelId="{5E0F8FDE-C561-48AF-A5F1-4FD48AA0FE43}" type="pres">
      <dgm:prSet presAssocID="{4ECF3F60-1CF4-4F9D-B9EE-77A28861E661}" presName="linNode" presStyleCnt="0"/>
      <dgm:spPr/>
    </dgm:pt>
    <dgm:pt modelId="{3596FB82-A92F-482F-AA0E-4C37741A7AAB}" type="pres">
      <dgm:prSet presAssocID="{4ECF3F60-1CF4-4F9D-B9EE-77A28861E661}" presName="parentText" presStyleLbl="node1" presStyleIdx="0" presStyleCnt="1" custScaleX="63494" custScaleY="40250">
        <dgm:presLayoutVars>
          <dgm:chMax val="1"/>
          <dgm:bulletEnabled val="1"/>
        </dgm:presLayoutVars>
      </dgm:prSet>
      <dgm:spPr/>
      <dgm:t>
        <a:bodyPr/>
        <a:lstStyle/>
        <a:p>
          <a:endParaRPr lang="tr-TR"/>
        </a:p>
      </dgm:t>
    </dgm:pt>
    <dgm:pt modelId="{E35F63BE-3833-4135-8A81-5DD4D0DAD132}" type="pres">
      <dgm:prSet presAssocID="{4ECF3F60-1CF4-4F9D-B9EE-77A28861E661}" presName="descendantText" presStyleLbl="alignAccFollowNode1" presStyleIdx="0" presStyleCnt="1" custScaleX="135704" custScaleY="107190" custLinFactNeighborX="1123" custLinFactNeighborY="-1294">
        <dgm:presLayoutVars>
          <dgm:bulletEnabled val="1"/>
        </dgm:presLayoutVars>
      </dgm:prSet>
      <dgm:spPr/>
      <dgm:t>
        <a:bodyPr/>
        <a:lstStyle/>
        <a:p>
          <a:endParaRPr lang="tr-TR"/>
        </a:p>
      </dgm:t>
    </dgm:pt>
  </dgm:ptLst>
  <dgm:cxnLst>
    <dgm:cxn modelId="{311E70DE-C96D-499A-996A-D8C72375A7A3}" type="presOf" srcId="{FBBF695E-9235-4253-8F72-DBE754DB3C57}" destId="{E35F63BE-3833-4135-8A81-5DD4D0DAD132}" srcOrd="0" destOrd="1" presId="urn:microsoft.com/office/officeart/2005/8/layout/vList5"/>
    <dgm:cxn modelId="{C312B47B-757E-408A-8679-EF60B16F88B8}" srcId="{CB3106A3-20C3-4EED-8D7A-4C79824B049B}" destId="{4ECF3F60-1CF4-4F9D-B9EE-77A28861E661}" srcOrd="0" destOrd="0" parTransId="{FAE304E4-84E8-4E88-872A-7E993F02747E}" sibTransId="{78E23BCE-2D9C-4202-9E04-56D328800898}"/>
    <dgm:cxn modelId="{D0A65B28-204A-4B6E-802F-EDCC2595D92E}" srcId="{4ECF3F60-1CF4-4F9D-B9EE-77A28861E661}" destId="{AA59E292-018F-4855-8F3D-6C6364EA957B}" srcOrd="3" destOrd="0" parTransId="{3C10A589-A5B8-48BB-946C-73BFA56112F0}" sibTransId="{6F567C14-59E5-43B6-843A-C7E883387FE3}"/>
    <dgm:cxn modelId="{076C1C41-2B44-4C74-BB02-52841B023AD6}" srcId="{4ECF3F60-1CF4-4F9D-B9EE-77A28861E661}" destId="{FBBF695E-9235-4253-8F72-DBE754DB3C57}" srcOrd="1" destOrd="0" parTransId="{E3425EAD-D185-4A40-AB44-600AF68A5D76}" sibTransId="{AA9D4602-1B98-4179-9F21-ACCDC4A697DB}"/>
    <dgm:cxn modelId="{F2875C39-913A-4638-9CF5-F7D42433EDCE}" srcId="{4ECF3F60-1CF4-4F9D-B9EE-77A28861E661}" destId="{9DCE1F20-96DF-4EA9-8AC3-91E687129FE5}" srcOrd="2" destOrd="0" parTransId="{814B08AE-11B5-47BC-8705-2062FAD94E29}" sibTransId="{A91DEBCA-7980-48C2-B0FB-761E7AE9D5AC}"/>
    <dgm:cxn modelId="{B662E79C-F03D-429F-BB6F-5B435A1643F9}" type="presOf" srcId="{4ECF3F60-1CF4-4F9D-B9EE-77A28861E661}" destId="{3596FB82-A92F-482F-AA0E-4C37741A7AAB}" srcOrd="0" destOrd="0" presId="urn:microsoft.com/office/officeart/2005/8/layout/vList5"/>
    <dgm:cxn modelId="{206D4547-BC9C-4F0C-B75B-913037CF2E20}" type="presOf" srcId="{CB3106A3-20C3-4EED-8D7A-4C79824B049B}" destId="{D608C47A-015B-4D8A-8114-65ECB043BFD2}" srcOrd="0" destOrd="0" presId="urn:microsoft.com/office/officeart/2005/8/layout/vList5"/>
    <dgm:cxn modelId="{DAF799A9-BCBF-4B65-BDCC-70E8E4EE024E}" type="presOf" srcId="{9DCE1F20-96DF-4EA9-8AC3-91E687129FE5}" destId="{E35F63BE-3833-4135-8A81-5DD4D0DAD132}" srcOrd="0" destOrd="2" presId="urn:microsoft.com/office/officeart/2005/8/layout/vList5"/>
    <dgm:cxn modelId="{8DBD0B67-47C9-46FF-8876-3B69A9A395D6}" srcId="{4ECF3F60-1CF4-4F9D-B9EE-77A28861E661}" destId="{4EA68178-B3DA-40D3-B401-CB8C4EA09F8B}" srcOrd="0" destOrd="0" parTransId="{5E0AC7C9-3EAF-47E0-8694-8270EFEDB3BE}" sibTransId="{9FD4C727-C303-4A12-B03F-E574175F473C}"/>
    <dgm:cxn modelId="{2A22B80A-645E-4A67-BFFC-10AF7580866F}" type="presOf" srcId="{4EA68178-B3DA-40D3-B401-CB8C4EA09F8B}" destId="{E35F63BE-3833-4135-8A81-5DD4D0DAD132}" srcOrd="0" destOrd="0" presId="urn:microsoft.com/office/officeart/2005/8/layout/vList5"/>
    <dgm:cxn modelId="{9A05069E-A704-480E-9895-19BD95C7EBEB}" type="presOf" srcId="{AA59E292-018F-4855-8F3D-6C6364EA957B}" destId="{E35F63BE-3833-4135-8A81-5DD4D0DAD132}" srcOrd="0" destOrd="3" presId="urn:microsoft.com/office/officeart/2005/8/layout/vList5"/>
    <dgm:cxn modelId="{74901CF8-1B3C-4633-A139-27C24DBC4660}" type="presParOf" srcId="{D608C47A-015B-4D8A-8114-65ECB043BFD2}" destId="{5E0F8FDE-C561-48AF-A5F1-4FD48AA0FE43}" srcOrd="0" destOrd="0" presId="urn:microsoft.com/office/officeart/2005/8/layout/vList5"/>
    <dgm:cxn modelId="{D4A4621D-239F-4002-915E-37CAA1D393EC}" type="presParOf" srcId="{5E0F8FDE-C561-48AF-A5F1-4FD48AA0FE43}" destId="{3596FB82-A92F-482F-AA0E-4C37741A7AAB}" srcOrd="0" destOrd="0" presId="urn:microsoft.com/office/officeart/2005/8/layout/vList5"/>
    <dgm:cxn modelId="{93FB935F-A3DE-4768-8D2A-5DDC66267EA1}" type="presParOf" srcId="{5E0F8FDE-C561-48AF-A5F1-4FD48AA0FE43}" destId="{E35F63BE-3833-4135-8A81-5DD4D0DAD13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210865-9101-411D-A1FD-96427464E02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tr-TR"/>
        </a:p>
      </dgm:t>
    </dgm:pt>
    <dgm:pt modelId="{4D8D5134-329A-4644-BC70-B19050B43A10}">
      <dgm:prSet/>
      <dgm:spPr>
        <a:solidFill>
          <a:srgbClr val="00B0F0">
            <a:alpha val="80000"/>
          </a:srgbClr>
        </a:solidFill>
        <a:effectLst>
          <a:outerShdw blurRad="50800" dist="38100" dir="2700000" algn="tl" rotWithShape="0">
            <a:prstClr val="black">
              <a:alpha val="40000"/>
            </a:prstClr>
          </a:outerShdw>
        </a:effectLst>
      </dgm:spPr>
      <dgm:t>
        <a:bodyPr/>
        <a:lstStyle/>
        <a:p>
          <a:pPr rtl="0"/>
          <a:r>
            <a:rPr lang="tr-TR" dirty="0" err="1" smtClean="0"/>
            <a:t>The</a:t>
          </a:r>
          <a:r>
            <a:rPr lang="tr-TR" dirty="0" smtClean="0"/>
            <a:t> main d</a:t>
          </a:r>
          <a:r>
            <a:rPr lang="en-US" dirty="0" err="1" smtClean="0"/>
            <a:t>uties</a:t>
          </a:r>
          <a:r>
            <a:rPr lang="en-US" dirty="0" smtClean="0"/>
            <a:t> and powers of </a:t>
          </a:r>
          <a:r>
            <a:rPr lang="tr-TR" dirty="0" err="1" smtClean="0"/>
            <a:t>the</a:t>
          </a:r>
          <a:r>
            <a:rPr lang="tr-TR" dirty="0" smtClean="0"/>
            <a:t> </a:t>
          </a:r>
          <a:r>
            <a:rPr lang="en-US" dirty="0" smtClean="0"/>
            <a:t>PPA are: </a:t>
          </a:r>
          <a:endParaRPr lang="tr-TR" dirty="0"/>
        </a:p>
      </dgm:t>
    </dgm:pt>
    <dgm:pt modelId="{A5F584C9-1490-4D24-B8D1-E0A0BCF71D75}" type="parTrans" cxnId="{0562D825-CE54-4C33-ACD8-F3C16D2BDAAD}">
      <dgm:prSet/>
      <dgm:spPr/>
      <dgm:t>
        <a:bodyPr/>
        <a:lstStyle/>
        <a:p>
          <a:endParaRPr lang="tr-TR"/>
        </a:p>
      </dgm:t>
    </dgm:pt>
    <dgm:pt modelId="{0DF87487-E9FE-40E3-8663-B609E6819AFA}" type="sibTrans" cxnId="{0562D825-CE54-4C33-ACD8-F3C16D2BDAAD}">
      <dgm:prSet/>
      <dgm:spPr/>
      <dgm:t>
        <a:bodyPr/>
        <a:lstStyle/>
        <a:p>
          <a:endParaRPr lang="tr-TR"/>
        </a:p>
      </dgm:t>
    </dgm:pt>
    <dgm:pt modelId="{6C4B5E08-63CB-4F7A-A90D-4E3FF5AB5E29}">
      <dgm:prSet/>
      <dgm:spPr>
        <a:solidFill>
          <a:schemeClr val="accent1">
            <a:hueOff val="0"/>
            <a:satOff val="0"/>
            <a:lumOff val="0"/>
            <a:alpha val="81000"/>
          </a:schemeClr>
        </a:solidFill>
      </dgm:spPr>
      <dgm:t>
        <a:bodyPr/>
        <a:lstStyle/>
        <a:p>
          <a:pPr rtl="0"/>
          <a:r>
            <a:rPr lang="tr-TR" b="1" dirty="0" smtClean="0">
              <a:solidFill>
                <a:schemeClr val="tx1"/>
              </a:solidFill>
            </a:rPr>
            <a:t>t</a:t>
          </a:r>
          <a:r>
            <a:rPr lang="en-US" b="1" dirty="0" smtClean="0">
              <a:solidFill>
                <a:schemeClr val="tx1"/>
              </a:solidFill>
            </a:rPr>
            <a:t>o prepare, develop and guide the implementation</a:t>
          </a:r>
          <a:r>
            <a:rPr lang="tr-TR" b="1" dirty="0" smtClean="0">
              <a:solidFill>
                <a:schemeClr val="tx1"/>
              </a:solidFill>
            </a:rPr>
            <a:t> of </a:t>
          </a:r>
          <a:r>
            <a:rPr lang="en-US" b="1" dirty="0" smtClean="0">
              <a:solidFill>
                <a:schemeClr val="tx1"/>
              </a:solidFill>
            </a:rPr>
            <a:t>P</a:t>
          </a:r>
          <a:r>
            <a:rPr lang="tr-TR" b="1" dirty="0" err="1" smtClean="0">
              <a:solidFill>
                <a:schemeClr val="tx1"/>
              </a:solidFill>
            </a:rPr>
            <a:t>ublic</a:t>
          </a:r>
          <a:r>
            <a:rPr lang="tr-TR" b="1" dirty="0" smtClean="0">
              <a:solidFill>
                <a:schemeClr val="tx1"/>
              </a:solidFill>
            </a:rPr>
            <a:t> </a:t>
          </a:r>
          <a:r>
            <a:rPr lang="tr-TR" b="1" dirty="0" err="1" smtClean="0">
              <a:solidFill>
                <a:schemeClr val="tx1"/>
              </a:solidFill>
            </a:rPr>
            <a:t>Procurement</a:t>
          </a:r>
          <a:r>
            <a:rPr lang="tr-TR" b="1" dirty="0" smtClean="0">
              <a:solidFill>
                <a:schemeClr val="tx1"/>
              </a:solidFill>
            </a:rPr>
            <a:t> </a:t>
          </a:r>
          <a:r>
            <a:rPr lang="tr-TR" b="1" dirty="0" err="1" smtClean="0">
              <a:solidFill>
                <a:schemeClr val="tx1"/>
              </a:solidFill>
            </a:rPr>
            <a:t>Law</a:t>
          </a:r>
          <a:r>
            <a:rPr lang="tr-TR" b="1" dirty="0" smtClean="0">
              <a:solidFill>
                <a:schemeClr val="tx1"/>
              </a:solidFill>
            </a:rPr>
            <a:t> (PPL) </a:t>
          </a:r>
          <a:r>
            <a:rPr lang="en-US" b="1" dirty="0" smtClean="0">
              <a:solidFill>
                <a:schemeClr val="tx1"/>
              </a:solidFill>
            </a:rPr>
            <a:t>and P</a:t>
          </a:r>
          <a:r>
            <a:rPr lang="tr-TR" b="1" dirty="0" err="1" smtClean="0">
              <a:solidFill>
                <a:schemeClr val="tx1"/>
              </a:solidFill>
            </a:rPr>
            <a:t>ublic</a:t>
          </a:r>
          <a:r>
            <a:rPr lang="tr-TR" b="1" dirty="0" smtClean="0">
              <a:solidFill>
                <a:schemeClr val="tx1"/>
              </a:solidFill>
            </a:rPr>
            <a:t> </a:t>
          </a:r>
          <a:r>
            <a:rPr lang="tr-TR" b="1" dirty="0" err="1" smtClean="0">
              <a:solidFill>
                <a:schemeClr val="tx1"/>
              </a:solidFill>
            </a:rPr>
            <a:t>Procurement</a:t>
          </a:r>
          <a:r>
            <a:rPr lang="tr-TR" b="1" dirty="0" smtClean="0">
              <a:solidFill>
                <a:schemeClr val="tx1"/>
              </a:solidFill>
            </a:rPr>
            <a:t> </a:t>
          </a:r>
          <a:r>
            <a:rPr lang="tr-TR" b="1" dirty="0" err="1" smtClean="0">
              <a:solidFill>
                <a:schemeClr val="tx1"/>
              </a:solidFill>
            </a:rPr>
            <a:t>Contracts</a:t>
          </a:r>
          <a:r>
            <a:rPr lang="tr-TR" b="1" dirty="0" smtClean="0">
              <a:solidFill>
                <a:schemeClr val="tx1"/>
              </a:solidFill>
            </a:rPr>
            <a:t> </a:t>
          </a:r>
          <a:r>
            <a:rPr lang="tr-TR" b="1" dirty="0" err="1" smtClean="0">
              <a:solidFill>
                <a:schemeClr val="tx1"/>
              </a:solidFill>
            </a:rPr>
            <a:t>Law</a:t>
          </a:r>
          <a:r>
            <a:rPr lang="tr-TR" b="1" dirty="0" smtClean="0">
              <a:solidFill>
                <a:schemeClr val="tx1"/>
              </a:solidFill>
            </a:rPr>
            <a:t> (PPCL)</a:t>
          </a:r>
          <a:endParaRPr lang="tr-TR" b="1" dirty="0">
            <a:solidFill>
              <a:schemeClr val="tx1"/>
            </a:solidFill>
          </a:endParaRPr>
        </a:p>
      </dgm:t>
    </dgm:pt>
    <dgm:pt modelId="{76169849-6CAD-4094-A970-4483037CDF8F}" type="parTrans" cxnId="{F62C4C1F-CF3E-46EA-A395-3A6C872FDD1B}">
      <dgm:prSet/>
      <dgm:spPr/>
      <dgm:t>
        <a:bodyPr/>
        <a:lstStyle/>
        <a:p>
          <a:endParaRPr lang="tr-TR"/>
        </a:p>
      </dgm:t>
    </dgm:pt>
    <dgm:pt modelId="{FFDD811E-1C52-41F1-B8B1-DD26D18FACF2}" type="sibTrans" cxnId="{F62C4C1F-CF3E-46EA-A395-3A6C872FDD1B}">
      <dgm:prSet/>
      <dgm:spPr/>
      <dgm:t>
        <a:bodyPr/>
        <a:lstStyle/>
        <a:p>
          <a:endParaRPr lang="tr-TR"/>
        </a:p>
      </dgm:t>
    </dgm:pt>
    <dgm:pt modelId="{03D61236-B78C-4B74-A801-E59BF5BB9FEB}">
      <dgm:prSet/>
      <dgm:spPr>
        <a:solidFill>
          <a:schemeClr val="accent1">
            <a:hueOff val="0"/>
            <a:satOff val="0"/>
            <a:lumOff val="0"/>
            <a:alpha val="82000"/>
          </a:schemeClr>
        </a:solidFill>
      </dgm:spPr>
      <dgm:t>
        <a:bodyPr/>
        <a:lstStyle/>
        <a:p>
          <a:pPr rtl="0"/>
          <a:r>
            <a:rPr lang="en-US" b="1" dirty="0" smtClean="0">
              <a:solidFill>
                <a:schemeClr val="tx1"/>
              </a:solidFill>
            </a:rPr>
            <a:t>to review the complaints about the tender process and proceedings conducted by the contracting entities covered by </a:t>
          </a:r>
          <a:r>
            <a:rPr lang="tr-TR" b="1" dirty="0" smtClean="0">
              <a:solidFill>
                <a:schemeClr val="tx1"/>
              </a:solidFill>
            </a:rPr>
            <a:t>PPL</a:t>
          </a:r>
          <a:r>
            <a:rPr lang="tr-TR" b="1" dirty="0" smtClean="0"/>
            <a:t>,</a:t>
          </a:r>
          <a:endParaRPr lang="tr-TR" b="1" dirty="0"/>
        </a:p>
      </dgm:t>
    </dgm:pt>
    <dgm:pt modelId="{4EC5A80F-C682-4A5A-B000-B84FD55231A5}" type="parTrans" cxnId="{41DA932A-9BDB-4F74-A4CC-B2B2345CBC1F}">
      <dgm:prSet/>
      <dgm:spPr/>
      <dgm:t>
        <a:bodyPr/>
        <a:lstStyle/>
        <a:p>
          <a:endParaRPr lang="tr-TR"/>
        </a:p>
      </dgm:t>
    </dgm:pt>
    <dgm:pt modelId="{197778BA-0BBD-4C9A-AD03-9BB1415983BD}" type="sibTrans" cxnId="{41DA932A-9BDB-4F74-A4CC-B2B2345CBC1F}">
      <dgm:prSet/>
      <dgm:spPr/>
      <dgm:t>
        <a:bodyPr/>
        <a:lstStyle/>
        <a:p>
          <a:endParaRPr lang="tr-TR"/>
        </a:p>
      </dgm:t>
    </dgm:pt>
    <dgm:pt modelId="{1BEEC288-609A-4E98-A364-335BF2F3B372}">
      <dgm:prSet/>
      <dgm:spPr>
        <a:solidFill>
          <a:schemeClr val="accent1">
            <a:hueOff val="0"/>
            <a:satOff val="0"/>
            <a:lumOff val="0"/>
            <a:alpha val="81000"/>
          </a:schemeClr>
        </a:solidFill>
      </dgm:spPr>
      <dgm:t>
        <a:bodyPr/>
        <a:lstStyle/>
        <a:p>
          <a:pPr rtl="0"/>
          <a:r>
            <a:rPr lang="en-US" b="1" dirty="0" smtClean="0">
              <a:solidFill>
                <a:schemeClr val="tx1"/>
              </a:solidFill>
            </a:rPr>
            <a:t>to prepare secondary legislation in relation to the implementation of the </a:t>
          </a:r>
          <a:r>
            <a:rPr lang="tr-TR" b="1" dirty="0" smtClean="0">
              <a:solidFill>
                <a:schemeClr val="tx1"/>
              </a:solidFill>
            </a:rPr>
            <a:t>PPL </a:t>
          </a:r>
          <a:r>
            <a:rPr lang="en-US" b="1" dirty="0" smtClean="0">
              <a:solidFill>
                <a:schemeClr val="tx1"/>
              </a:solidFill>
            </a:rPr>
            <a:t>and</a:t>
          </a:r>
          <a:r>
            <a:rPr lang="tr-TR" b="1" dirty="0" smtClean="0">
              <a:solidFill>
                <a:schemeClr val="tx1"/>
              </a:solidFill>
            </a:rPr>
            <a:t> PPCL</a:t>
          </a:r>
          <a:endParaRPr lang="tr-TR" b="1" dirty="0">
            <a:solidFill>
              <a:schemeClr val="tx1"/>
            </a:solidFill>
          </a:endParaRPr>
        </a:p>
      </dgm:t>
    </dgm:pt>
    <dgm:pt modelId="{B8A8657D-5315-49AB-B464-25562B86E66E}" type="parTrans" cxnId="{CBDF1B30-094E-4836-8141-FC73DFE41291}">
      <dgm:prSet/>
      <dgm:spPr/>
      <dgm:t>
        <a:bodyPr/>
        <a:lstStyle/>
        <a:p>
          <a:endParaRPr lang="tr-TR"/>
        </a:p>
      </dgm:t>
    </dgm:pt>
    <dgm:pt modelId="{0AE4D0B7-2EBD-42CC-AE00-3F3DAAE4F004}" type="sibTrans" cxnId="{CBDF1B30-094E-4836-8141-FC73DFE41291}">
      <dgm:prSet/>
      <dgm:spPr/>
      <dgm:t>
        <a:bodyPr/>
        <a:lstStyle/>
        <a:p>
          <a:endParaRPr lang="tr-TR"/>
        </a:p>
      </dgm:t>
    </dgm:pt>
    <dgm:pt modelId="{9F050672-19D6-4588-B4AF-AD81AC2BD61D}">
      <dgm:prSet/>
      <dgm:spPr>
        <a:solidFill>
          <a:schemeClr val="accent1">
            <a:hueOff val="0"/>
            <a:satOff val="0"/>
            <a:lumOff val="0"/>
            <a:alpha val="81000"/>
          </a:schemeClr>
        </a:solidFill>
      </dgm:spPr>
      <dgm:t>
        <a:bodyPr/>
        <a:lstStyle/>
        <a:p>
          <a:pPr rtl="0"/>
          <a:r>
            <a:rPr lang="en-US" b="1" dirty="0" smtClean="0">
              <a:solidFill>
                <a:schemeClr val="tx1"/>
              </a:solidFill>
            </a:rPr>
            <a:t>to provide training on procurement legislation both in public and private sector, to ensure national and international coordination in this field,</a:t>
          </a:r>
          <a:endParaRPr lang="tr-TR" b="1" dirty="0">
            <a:solidFill>
              <a:schemeClr val="tx1"/>
            </a:solidFill>
          </a:endParaRPr>
        </a:p>
      </dgm:t>
    </dgm:pt>
    <dgm:pt modelId="{5F0029C7-3C72-4539-8D14-90A7802E43CC}" type="parTrans" cxnId="{BB96C2C8-1FE5-4C21-AA3D-A4B155549429}">
      <dgm:prSet/>
      <dgm:spPr/>
      <dgm:t>
        <a:bodyPr/>
        <a:lstStyle/>
        <a:p>
          <a:endParaRPr lang="tr-TR"/>
        </a:p>
      </dgm:t>
    </dgm:pt>
    <dgm:pt modelId="{68E6B1DE-4C8C-430A-9200-A221E03BD991}" type="sibTrans" cxnId="{BB96C2C8-1FE5-4C21-AA3D-A4B155549429}">
      <dgm:prSet/>
      <dgm:spPr/>
      <dgm:t>
        <a:bodyPr/>
        <a:lstStyle/>
        <a:p>
          <a:endParaRPr lang="tr-TR"/>
        </a:p>
      </dgm:t>
    </dgm:pt>
    <dgm:pt modelId="{5905BD3C-97CE-4828-B0C4-75A9AEDE6D01}" type="pres">
      <dgm:prSet presAssocID="{77210865-9101-411D-A1FD-96427464E02E}" presName="Name0" presStyleCnt="0">
        <dgm:presLayoutVars>
          <dgm:dir/>
          <dgm:animLvl val="lvl"/>
          <dgm:resizeHandles val="exact"/>
        </dgm:presLayoutVars>
      </dgm:prSet>
      <dgm:spPr/>
      <dgm:t>
        <a:bodyPr/>
        <a:lstStyle/>
        <a:p>
          <a:endParaRPr lang="tr-TR"/>
        </a:p>
      </dgm:t>
    </dgm:pt>
    <dgm:pt modelId="{BF77A870-3389-443D-99C2-1D343259D25A}" type="pres">
      <dgm:prSet presAssocID="{4D8D5134-329A-4644-BC70-B19050B43A10}" presName="linNode" presStyleCnt="0"/>
      <dgm:spPr/>
    </dgm:pt>
    <dgm:pt modelId="{ABB7DFEF-75E6-4CD2-B609-E0F653B7F5D2}" type="pres">
      <dgm:prSet presAssocID="{4D8D5134-329A-4644-BC70-B19050B43A10}" presName="parentText" presStyleLbl="node1" presStyleIdx="0" presStyleCnt="5" custScaleX="277778">
        <dgm:presLayoutVars>
          <dgm:chMax val="1"/>
          <dgm:bulletEnabled val="1"/>
        </dgm:presLayoutVars>
      </dgm:prSet>
      <dgm:spPr/>
      <dgm:t>
        <a:bodyPr/>
        <a:lstStyle/>
        <a:p>
          <a:endParaRPr lang="tr-TR"/>
        </a:p>
      </dgm:t>
    </dgm:pt>
    <dgm:pt modelId="{02A8E223-BE7D-4A27-A3FF-D8CE84615209}" type="pres">
      <dgm:prSet presAssocID="{0DF87487-E9FE-40E3-8663-B609E6819AFA}" presName="sp" presStyleCnt="0"/>
      <dgm:spPr/>
    </dgm:pt>
    <dgm:pt modelId="{A3D76C95-2EE7-4646-BDF9-BDB4AD9ADF1F}" type="pres">
      <dgm:prSet presAssocID="{6C4B5E08-63CB-4F7A-A90D-4E3FF5AB5E29}" presName="linNode" presStyleCnt="0"/>
      <dgm:spPr/>
    </dgm:pt>
    <dgm:pt modelId="{8B065D8E-63FF-41F9-988D-B23E1BAF5A51}" type="pres">
      <dgm:prSet presAssocID="{6C4B5E08-63CB-4F7A-A90D-4E3FF5AB5E29}" presName="parentText" presStyleLbl="node1" presStyleIdx="1" presStyleCnt="5" custScaleX="276580">
        <dgm:presLayoutVars>
          <dgm:chMax val="1"/>
          <dgm:bulletEnabled val="1"/>
        </dgm:presLayoutVars>
      </dgm:prSet>
      <dgm:spPr/>
      <dgm:t>
        <a:bodyPr/>
        <a:lstStyle/>
        <a:p>
          <a:endParaRPr lang="tr-TR"/>
        </a:p>
      </dgm:t>
    </dgm:pt>
    <dgm:pt modelId="{67EFAAE7-9E9A-433E-B4FD-8E4F9110D16C}" type="pres">
      <dgm:prSet presAssocID="{FFDD811E-1C52-41F1-B8B1-DD26D18FACF2}" presName="sp" presStyleCnt="0"/>
      <dgm:spPr/>
    </dgm:pt>
    <dgm:pt modelId="{889D62DA-DBAA-4878-8A2B-846A92F2D55A}" type="pres">
      <dgm:prSet presAssocID="{03D61236-B78C-4B74-A801-E59BF5BB9FEB}" presName="linNode" presStyleCnt="0"/>
      <dgm:spPr/>
    </dgm:pt>
    <dgm:pt modelId="{575969F6-2115-4912-A052-94F157F70F6C}" type="pres">
      <dgm:prSet presAssocID="{03D61236-B78C-4B74-A801-E59BF5BB9FEB}" presName="parentText" presStyleLbl="node1" presStyleIdx="2" presStyleCnt="5" custScaleX="277778">
        <dgm:presLayoutVars>
          <dgm:chMax val="1"/>
          <dgm:bulletEnabled val="1"/>
        </dgm:presLayoutVars>
      </dgm:prSet>
      <dgm:spPr/>
      <dgm:t>
        <a:bodyPr/>
        <a:lstStyle/>
        <a:p>
          <a:endParaRPr lang="tr-TR"/>
        </a:p>
      </dgm:t>
    </dgm:pt>
    <dgm:pt modelId="{F2A89F20-484C-44D3-9652-98EF6D2AA73C}" type="pres">
      <dgm:prSet presAssocID="{197778BA-0BBD-4C9A-AD03-9BB1415983BD}" presName="sp" presStyleCnt="0"/>
      <dgm:spPr/>
    </dgm:pt>
    <dgm:pt modelId="{8C9443CA-B552-48E3-9C60-B50194E21326}" type="pres">
      <dgm:prSet presAssocID="{1BEEC288-609A-4E98-A364-335BF2F3B372}" presName="linNode" presStyleCnt="0"/>
      <dgm:spPr/>
    </dgm:pt>
    <dgm:pt modelId="{B29D68DD-F668-4243-84FB-39C55F09982C}" type="pres">
      <dgm:prSet presAssocID="{1BEEC288-609A-4E98-A364-335BF2F3B372}" presName="parentText" presStyleLbl="node1" presStyleIdx="3" presStyleCnt="5" custScaleX="277778" custLinFactNeighborX="2281" custLinFactNeighborY="-3485">
        <dgm:presLayoutVars>
          <dgm:chMax val="1"/>
          <dgm:bulletEnabled val="1"/>
        </dgm:presLayoutVars>
      </dgm:prSet>
      <dgm:spPr/>
      <dgm:t>
        <a:bodyPr/>
        <a:lstStyle/>
        <a:p>
          <a:endParaRPr lang="tr-TR"/>
        </a:p>
      </dgm:t>
    </dgm:pt>
    <dgm:pt modelId="{0D55214D-2E47-483D-A51E-911BA2A5CDB2}" type="pres">
      <dgm:prSet presAssocID="{0AE4D0B7-2EBD-42CC-AE00-3F3DAAE4F004}" presName="sp" presStyleCnt="0"/>
      <dgm:spPr/>
    </dgm:pt>
    <dgm:pt modelId="{36706B3E-4435-4B72-9B2A-14978A098E3A}" type="pres">
      <dgm:prSet presAssocID="{9F050672-19D6-4588-B4AF-AD81AC2BD61D}" presName="linNode" presStyleCnt="0"/>
      <dgm:spPr/>
    </dgm:pt>
    <dgm:pt modelId="{19B37E68-3A9B-4B41-98D2-F2AFE33CCDAA}" type="pres">
      <dgm:prSet presAssocID="{9F050672-19D6-4588-B4AF-AD81AC2BD61D}" presName="parentText" presStyleLbl="node1" presStyleIdx="4" presStyleCnt="5" custScaleX="277778" custLinFactNeighborX="55942" custLinFactNeighborY="13486">
        <dgm:presLayoutVars>
          <dgm:chMax val="1"/>
          <dgm:bulletEnabled val="1"/>
        </dgm:presLayoutVars>
      </dgm:prSet>
      <dgm:spPr/>
      <dgm:t>
        <a:bodyPr/>
        <a:lstStyle/>
        <a:p>
          <a:endParaRPr lang="tr-TR"/>
        </a:p>
      </dgm:t>
    </dgm:pt>
  </dgm:ptLst>
  <dgm:cxnLst>
    <dgm:cxn modelId="{0562D825-CE54-4C33-ACD8-F3C16D2BDAAD}" srcId="{77210865-9101-411D-A1FD-96427464E02E}" destId="{4D8D5134-329A-4644-BC70-B19050B43A10}" srcOrd="0" destOrd="0" parTransId="{A5F584C9-1490-4D24-B8D1-E0A0BCF71D75}" sibTransId="{0DF87487-E9FE-40E3-8663-B609E6819AFA}"/>
    <dgm:cxn modelId="{37F709CF-9A72-4550-B803-F7FCD985C70C}" type="presOf" srcId="{6C4B5E08-63CB-4F7A-A90D-4E3FF5AB5E29}" destId="{8B065D8E-63FF-41F9-988D-B23E1BAF5A51}" srcOrd="0" destOrd="0" presId="urn:microsoft.com/office/officeart/2005/8/layout/vList5"/>
    <dgm:cxn modelId="{F0948AC2-3960-47CE-8FB1-F3F3D14DD49C}" type="presOf" srcId="{4D8D5134-329A-4644-BC70-B19050B43A10}" destId="{ABB7DFEF-75E6-4CD2-B609-E0F653B7F5D2}" srcOrd="0" destOrd="0" presId="urn:microsoft.com/office/officeart/2005/8/layout/vList5"/>
    <dgm:cxn modelId="{41DA932A-9BDB-4F74-A4CC-B2B2345CBC1F}" srcId="{77210865-9101-411D-A1FD-96427464E02E}" destId="{03D61236-B78C-4B74-A801-E59BF5BB9FEB}" srcOrd="2" destOrd="0" parTransId="{4EC5A80F-C682-4A5A-B000-B84FD55231A5}" sibTransId="{197778BA-0BBD-4C9A-AD03-9BB1415983BD}"/>
    <dgm:cxn modelId="{F62C4C1F-CF3E-46EA-A395-3A6C872FDD1B}" srcId="{77210865-9101-411D-A1FD-96427464E02E}" destId="{6C4B5E08-63CB-4F7A-A90D-4E3FF5AB5E29}" srcOrd="1" destOrd="0" parTransId="{76169849-6CAD-4094-A970-4483037CDF8F}" sibTransId="{FFDD811E-1C52-41F1-B8B1-DD26D18FACF2}"/>
    <dgm:cxn modelId="{43E28C16-4867-44B8-B06B-D8EDD165F0CF}" type="presOf" srcId="{77210865-9101-411D-A1FD-96427464E02E}" destId="{5905BD3C-97CE-4828-B0C4-75A9AEDE6D01}" srcOrd="0" destOrd="0" presId="urn:microsoft.com/office/officeart/2005/8/layout/vList5"/>
    <dgm:cxn modelId="{CE707684-AB7A-48EF-BAD6-C5CCA21C8E78}" type="presOf" srcId="{03D61236-B78C-4B74-A801-E59BF5BB9FEB}" destId="{575969F6-2115-4912-A052-94F157F70F6C}" srcOrd="0" destOrd="0" presId="urn:microsoft.com/office/officeart/2005/8/layout/vList5"/>
    <dgm:cxn modelId="{20873545-7C7F-4CC0-90C3-2C336C3E0560}" type="presOf" srcId="{1BEEC288-609A-4E98-A364-335BF2F3B372}" destId="{B29D68DD-F668-4243-84FB-39C55F09982C}" srcOrd="0" destOrd="0" presId="urn:microsoft.com/office/officeart/2005/8/layout/vList5"/>
    <dgm:cxn modelId="{BB96C2C8-1FE5-4C21-AA3D-A4B155549429}" srcId="{77210865-9101-411D-A1FD-96427464E02E}" destId="{9F050672-19D6-4588-B4AF-AD81AC2BD61D}" srcOrd="4" destOrd="0" parTransId="{5F0029C7-3C72-4539-8D14-90A7802E43CC}" sibTransId="{68E6B1DE-4C8C-430A-9200-A221E03BD991}"/>
    <dgm:cxn modelId="{A72F4D2F-EA6C-484D-9E13-4EB9BFA2F717}" type="presOf" srcId="{9F050672-19D6-4588-B4AF-AD81AC2BD61D}" destId="{19B37E68-3A9B-4B41-98D2-F2AFE33CCDAA}" srcOrd="0" destOrd="0" presId="urn:microsoft.com/office/officeart/2005/8/layout/vList5"/>
    <dgm:cxn modelId="{CBDF1B30-094E-4836-8141-FC73DFE41291}" srcId="{77210865-9101-411D-A1FD-96427464E02E}" destId="{1BEEC288-609A-4E98-A364-335BF2F3B372}" srcOrd="3" destOrd="0" parTransId="{B8A8657D-5315-49AB-B464-25562B86E66E}" sibTransId="{0AE4D0B7-2EBD-42CC-AE00-3F3DAAE4F004}"/>
    <dgm:cxn modelId="{F86C36C2-8F21-432A-9570-D98263F98468}" type="presParOf" srcId="{5905BD3C-97CE-4828-B0C4-75A9AEDE6D01}" destId="{BF77A870-3389-443D-99C2-1D343259D25A}" srcOrd="0" destOrd="0" presId="urn:microsoft.com/office/officeart/2005/8/layout/vList5"/>
    <dgm:cxn modelId="{E0FE278E-CCCE-4206-AA4F-4D75E7CFC13D}" type="presParOf" srcId="{BF77A870-3389-443D-99C2-1D343259D25A}" destId="{ABB7DFEF-75E6-4CD2-B609-E0F653B7F5D2}" srcOrd="0" destOrd="0" presId="urn:microsoft.com/office/officeart/2005/8/layout/vList5"/>
    <dgm:cxn modelId="{289D9DBD-0888-4F3A-982E-E82F9B83A3E5}" type="presParOf" srcId="{5905BD3C-97CE-4828-B0C4-75A9AEDE6D01}" destId="{02A8E223-BE7D-4A27-A3FF-D8CE84615209}" srcOrd="1" destOrd="0" presId="urn:microsoft.com/office/officeart/2005/8/layout/vList5"/>
    <dgm:cxn modelId="{57FA231A-6118-454A-AA34-BD70ECBC1EDD}" type="presParOf" srcId="{5905BD3C-97CE-4828-B0C4-75A9AEDE6D01}" destId="{A3D76C95-2EE7-4646-BDF9-BDB4AD9ADF1F}" srcOrd="2" destOrd="0" presId="urn:microsoft.com/office/officeart/2005/8/layout/vList5"/>
    <dgm:cxn modelId="{D760B70A-C6C9-4B98-8085-0325BB8A65C2}" type="presParOf" srcId="{A3D76C95-2EE7-4646-BDF9-BDB4AD9ADF1F}" destId="{8B065D8E-63FF-41F9-988D-B23E1BAF5A51}" srcOrd="0" destOrd="0" presId="urn:microsoft.com/office/officeart/2005/8/layout/vList5"/>
    <dgm:cxn modelId="{4BFB0A46-6E3E-4070-A74D-7480C9A92643}" type="presParOf" srcId="{5905BD3C-97CE-4828-B0C4-75A9AEDE6D01}" destId="{67EFAAE7-9E9A-433E-B4FD-8E4F9110D16C}" srcOrd="3" destOrd="0" presId="urn:microsoft.com/office/officeart/2005/8/layout/vList5"/>
    <dgm:cxn modelId="{553CD68E-7C89-4B6B-A06F-135CF4D63452}" type="presParOf" srcId="{5905BD3C-97CE-4828-B0C4-75A9AEDE6D01}" destId="{889D62DA-DBAA-4878-8A2B-846A92F2D55A}" srcOrd="4" destOrd="0" presId="urn:microsoft.com/office/officeart/2005/8/layout/vList5"/>
    <dgm:cxn modelId="{C177D83E-03C2-4571-858F-07032C611959}" type="presParOf" srcId="{889D62DA-DBAA-4878-8A2B-846A92F2D55A}" destId="{575969F6-2115-4912-A052-94F157F70F6C}" srcOrd="0" destOrd="0" presId="urn:microsoft.com/office/officeart/2005/8/layout/vList5"/>
    <dgm:cxn modelId="{54D2945E-4D3C-4C70-9D2B-3F4241FC38CA}" type="presParOf" srcId="{5905BD3C-97CE-4828-B0C4-75A9AEDE6D01}" destId="{F2A89F20-484C-44D3-9652-98EF6D2AA73C}" srcOrd="5" destOrd="0" presId="urn:microsoft.com/office/officeart/2005/8/layout/vList5"/>
    <dgm:cxn modelId="{7A6F64F1-1FE4-4D69-9A25-52630177B9DB}" type="presParOf" srcId="{5905BD3C-97CE-4828-B0C4-75A9AEDE6D01}" destId="{8C9443CA-B552-48E3-9C60-B50194E21326}" srcOrd="6" destOrd="0" presId="urn:microsoft.com/office/officeart/2005/8/layout/vList5"/>
    <dgm:cxn modelId="{7185C72F-A2D3-46E9-8504-2CD428489C2F}" type="presParOf" srcId="{8C9443CA-B552-48E3-9C60-B50194E21326}" destId="{B29D68DD-F668-4243-84FB-39C55F09982C}" srcOrd="0" destOrd="0" presId="urn:microsoft.com/office/officeart/2005/8/layout/vList5"/>
    <dgm:cxn modelId="{77B244B3-5E69-452E-8B08-D564A0FE732E}" type="presParOf" srcId="{5905BD3C-97CE-4828-B0C4-75A9AEDE6D01}" destId="{0D55214D-2E47-483D-A51E-911BA2A5CDB2}" srcOrd="7" destOrd="0" presId="urn:microsoft.com/office/officeart/2005/8/layout/vList5"/>
    <dgm:cxn modelId="{472A0875-9CDD-439C-84CF-EC3E9C6552FF}" type="presParOf" srcId="{5905BD3C-97CE-4828-B0C4-75A9AEDE6D01}" destId="{36706B3E-4435-4B72-9B2A-14978A098E3A}" srcOrd="8" destOrd="0" presId="urn:microsoft.com/office/officeart/2005/8/layout/vList5"/>
    <dgm:cxn modelId="{DBED83A0-FAC2-4A1D-9DD0-62EAF9DDA493}" type="presParOf" srcId="{36706B3E-4435-4B72-9B2A-14978A098E3A}" destId="{19B37E68-3A9B-4B41-98D2-F2AFE33CCDAA}"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D9E0ED-7FF7-4006-A750-27EB76804F8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891209D2-C810-4C8B-85A9-A5566FB2B92F}">
      <dgm:prSet/>
      <dgm:spPr>
        <a:solidFill>
          <a:schemeClr val="accent1">
            <a:hueOff val="0"/>
            <a:satOff val="0"/>
            <a:lumOff val="0"/>
            <a:alpha val="81000"/>
          </a:schemeClr>
        </a:solidFill>
      </dgm:spPr>
      <dgm:t>
        <a:bodyPr/>
        <a:lstStyle/>
        <a:p>
          <a:pPr rtl="0"/>
          <a:r>
            <a:rPr lang="en-US" b="1" dirty="0" smtClean="0">
              <a:solidFill>
                <a:schemeClr val="tx1"/>
              </a:solidFill>
            </a:rPr>
            <a:t>to collect, analyze and publish the data concerning the procurements carried out </a:t>
          </a:r>
          <a:r>
            <a:rPr lang="tr-TR" b="1" dirty="0" err="1" smtClean="0">
              <a:solidFill>
                <a:schemeClr val="tx1"/>
              </a:solidFill>
            </a:rPr>
            <a:t>with</a:t>
          </a:r>
          <a:r>
            <a:rPr lang="en-US" b="1" dirty="0" smtClean="0">
              <a:solidFill>
                <a:schemeClr val="tx1"/>
              </a:solidFill>
            </a:rPr>
            <a:t>in the framework of </a:t>
          </a:r>
          <a:r>
            <a:rPr lang="tr-TR" b="1" dirty="0" err="1" smtClean="0">
              <a:solidFill>
                <a:schemeClr val="tx1"/>
              </a:solidFill>
            </a:rPr>
            <a:t>the</a:t>
          </a:r>
          <a:r>
            <a:rPr lang="tr-TR" b="1" dirty="0" smtClean="0">
              <a:solidFill>
                <a:schemeClr val="tx1"/>
              </a:solidFill>
            </a:rPr>
            <a:t> PPL</a:t>
          </a:r>
          <a:r>
            <a:rPr lang="en-US" b="1" dirty="0" smtClean="0">
              <a:solidFill>
                <a:schemeClr val="tx1"/>
              </a:solidFill>
            </a:rPr>
            <a:t>,</a:t>
          </a:r>
          <a:endParaRPr lang="tr-TR" b="1" dirty="0">
            <a:solidFill>
              <a:schemeClr val="tx1"/>
            </a:solidFill>
          </a:endParaRPr>
        </a:p>
      </dgm:t>
    </dgm:pt>
    <dgm:pt modelId="{61EFE042-3D13-4C6C-9C04-526C3683A1A1}" type="parTrans" cxnId="{3E63205F-C3A8-4432-A130-9B005D53C913}">
      <dgm:prSet/>
      <dgm:spPr/>
      <dgm:t>
        <a:bodyPr/>
        <a:lstStyle/>
        <a:p>
          <a:endParaRPr lang="tr-TR"/>
        </a:p>
      </dgm:t>
    </dgm:pt>
    <dgm:pt modelId="{5DDABC4B-EE50-4EDD-B2B3-C271DFBBA8AC}" type="sibTrans" cxnId="{3E63205F-C3A8-4432-A130-9B005D53C913}">
      <dgm:prSet/>
      <dgm:spPr/>
      <dgm:t>
        <a:bodyPr/>
        <a:lstStyle/>
        <a:p>
          <a:endParaRPr lang="tr-TR"/>
        </a:p>
      </dgm:t>
    </dgm:pt>
    <dgm:pt modelId="{C5DEA884-65E5-4CCF-8A94-CA3B5EFD79DD}">
      <dgm:prSet/>
      <dgm:spPr>
        <a:solidFill>
          <a:schemeClr val="accent1">
            <a:hueOff val="0"/>
            <a:satOff val="0"/>
            <a:lumOff val="0"/>
            <a:alpha val="81000"/>
          </a:schemeClr>
        </a:solidFill>
      </dgm:spPr>
      <dgm:t>
        <a:bodyPr/>
        <a:lstStyle/>
        <a:p>
          <a:pPr rtl="0"/>
          <a:r>
            <a:rPr lang="en-US" b="1" dirty="0" smtClean="0">
              <a:solidFill>
                <a:schemeClr val="tx1"/>
              </a:solidFill>
            </a:rPr>
            <a:t>to keep the records of tenderers</a:t>
          </a:r>
          <a:r>
            <a:rPr lang="tr-TR" b="1" dirty="0" smtClean="0">
              <a:solidFill>
                <a:schemeClr val="tx1"/>
              </a:solidFill>
            </a:rPr>
            <a:t> </a:t>
          </a:r>
          <a:r>
            <a:rPr lang="tr-TR" b="1" dirty="0" err="1" smtClean="0">
              <a:solidFill>
                <a:schemeClr val="tx1"/>
              </a:solidFill>
            </a:rPr>
            <a:t>prohibited</a:t>
          </a:r>
          <a:r>
            <a:rPr lang="tr-TR" b="1" dirty="0" smtClean="0">
              <a:solidFill>
                <a:schemeClr val="tx1"/>
              </a:solidFill>
            </a:rPr>
            <a:t> </a:t>
          </a:r>
          <a:r>
            <a:rPr lang="en-GB" b="1" dirty="0" smtClean="0">
              <a:solidFill>
                <a:schemeClr val="tx1"/>
              </a:solidFill>
            </a:rPr>
            <a:t>from </a:t>
          </a:r>
          <a:r>
            <a:rPr lang="en-GB" b="1" dirty="0" err="1" smtClean="0">
              <a:solidFill>
                <a:schemeClr val="tx1"/>
              </a:solidFill>
            </a:rPr>
            <a:t>partici</a:t>
          </a:r>
          <a:r>
            <a:rPr lang="tr-TR" b="1" dirty="0" err="1" smtClean="0">
              <a:solidFill>
                <a:schemeClr val="tx1"/>
              </a:solidFill>
            </a:rPr>
            <a:t>pating</a:t>
          </a:r>
          <a:r>
            <a:rPr lang="en-GB" b="1" dirty="0" smtClean="0">
              <a:solidFill>
                <a:schemeClr val="tx1"/>
              </a:solidFill>
            </a:rPr>
            <a:t> in </a:t>
          </a:r>
          <a:r>
            <a:rPr lang="tr-TR" b="1" dirty="0" err="1" smtClean="0">
              <a:solidFill>
                <a:schemeClr val="tx1"/>
              </a:solidFill>
            </a:rPr>
            <a:t>tenders</a:t>
          </a:r>
          <a:endParaRPr lang="tr-TR" b="1" dirty="0">
            <a:solidFill>
              <a:schemeClr val="tx1"/>
            </a:solidFill>
          </a:endParaRPr>
        </a:p>
      </dgm:t>
    </dgm:pt>
    <dgm:pt modelId="{C0C223BA-1B8D-455F-AEE8-0FD48B018CA2}" type="parTrans" cxnId="{F949D288-B25D-47DD-B426-02EA74E13586}">
      <dgm:prSet/>
      <dgm:spPr/>
      <dgm:t>
        <a:bodyPr/>
        <a:lstStyle/>
        <a:p>
          <a:endParaRPr lang="tr-TR"/>
        </a:p>
      </dgm:t>
    </dgm:pt>
    <dgm:pt modelId="{402D4D46-95E5-4449-9D79-840A76F08D5E}" type="sibTrans" cxnId="{F949D288-B25D-47DD-B426-02EA74E13586}">
      <dgm:prSet/>
      <dgm:spPr/>
      <dgm:t>
        <a:bodyPr/>
        <a:lstStyle/>
        <a:p>
          <a:endParaRPr lang="tr-TR"/>
        </a:p>
      </dgm:t>
    </dgm:pt>
    <dgm:pt modelId="{54FF5ED5-AF5C-4395-ADF6-C9CF46D2417E}">
      <dgm:prSet/>
      <dgm:spPr>
        <a:solidFill>
          <a:schemeClr val="accent1">
            <a:hueOff val="0"/>
            <a:satOff val="0"/>
            <a:lumOff val="0"/>
            <a:alpha val="81000"/>
          </a:schemeClr>
        </a:solidFill>
      </dgm:spPr>
      <dgm:t>
        <a:bodyPr/>
        <a:lstStyle/>
        <a:p>
          <a:pPr rtl="0"/>
          <a:r>
            <a:rPr lang="en-US" b="1" dirty="0" smtClean="0">
              <a:solidFill>
                <a:schemeClr val="tx1"/>
              </a:solidFill>
            </a:rPr>
            <a:t>to regulate the principles and procedures with regard the tender notices and to publish the Public Procurement Bulletin in electronic environment</a:t>
          </a:r>
          <a:r>
            <a:rPr lang="tr-TR" b="1" dirty="0" smtClean="0"/>
            <a:t>,</a:t>
          </a:r>
          <a:endParaRPr lang="tr-TR" b="1" dirty="0"/>
        </a:p>
      </dgm:t>
    </dgm:pt>
    <dgm:pt modelId="{C5BE2E48-1B5C-4BD6-946E-DE14D951166B}" type="parTrans" cxnId="{42968CDF-975C-4B85-B5B1-6D1B7C85BA36}">
      <dgm:prSet/>
      <dgm:spPr/>
      <dgm:t>
        <a:bodyPr/>
        <a:lstStyle/>
        <a:p>
          <a:endParaRPr lang="tr-TR"/>
        </a:p>
      </dgm:t>
    </dgm:pt>
    <dgm:pt modelId="{D2500628-4F08-4200-957D-086CED64FEE7}" type="sibTrans" cxnId="{42968CDF-975C-4B85-B5B1-6D1B7C85BA36}">
      <dgm:prSet/>
      <dgm:spPr/>
      <dgm:t>
        <a:bodyPr/>
        <a:lstStyle/>
        <a:p>
          <a:endParaRPr lang="tr-TR"/>
        </a:p>
      </dgm:t>
    </dgm:pt>
    <dgm:pt modelId="{1B0ACD84-41CF-409E-BBA6-B6AD447DBE56}">
      <dgm:prSet/>
      <dgm:spPr>
        <a:solidFill>
          <a:schemeClr val="accent1">
            <a:hueOff val="0"/>
            <a:satOff val="0"/>
            <a:lumOff val="0"/>
            <a:alpha val="81000"/>
          </a:schemeClr>
        </a:solidFill>
      </dgm:spPr>
      <dgm:t>
        <a:bodyPr/>
        <a:lstStyle/>
        <a:p>
          <a:pPr rtl="0"/>
          <a:r>
            <a:rPr lang="en-US" b="1" dirty="0" smtClean="0">
              <a:solidFill>
                <a:schemeClr val="tx1"/>
              </a:solidFill>
            </a:rPr>
            <a:t>to establish and operate the Electronic Public Procurement Platform</a:t>
          </a:r>
          <a:r>
            <a:rPr lang="tr-TR" b="1" dirty="0" smtClean="0">
              <a:solidFill>
                <a:schemeClr val="tx1"/>
              </a:solidFill>
            </a:rPr>
            <a:t> (</a:t>
          </a:r>
          <a:r>
            <a:rPr lang="tr-TR" b="1" dirty="0" err="1" smtClean="0">
              <a:solidFill>
                <a:schemeClr val="tx1"/>
              </a:solidFill>
            </a:rPr>
            <a:t>that</a:t>
          </a:r>
          <a:r>
            <a:rPr lang="tr-TR" b="1" dirty="0" smtClean="0">
              <a:solidFill>
                <a:schemeClr val="tx1"/>
              </a:solidFill>
            </a:rPr>
            <a:t> platform </a:t>
          </a:r>
          <a:r>
            <a:rPr lang="tr-TR" b="1" dirty="0" err="1" smtClean="0">
              <a:solidFill>
                <a:schemeClr val="tx1"/>
              </a:solidFill>
            </a:rPr>
            <a:t>became</a:t>
          </a:r>
          <a:r>
            <a:rPr lang="tr-TR" b="1" dirty="0" smtClean="0">
              <a:solidFill>
                <a:schemeClr val="tx1"/>
              </a:solidFill>
            </a:rPr>
            <a:t> </a:t>
          </a:r>
          <a:r>
            <a:rPr lang="tr-TR" b="1" dirty="0" err="1" smtClean="0">
              <a:solidFill>
                <a:schemeClr val="tx1"/>
              </a:solidFill>
            </a:rPr>
            <a:t>operational</a:t>
          </a:r>
          <a:r>
            <a:rPr lang="tr-TR" b="1" dirty="0" smtClean="0">
              <a:solidFill>
                <a:schemeClr val="tx1"/>
              </a:solidFill>
            </a:rPr>
            <a:t> on </a:t>
          </a:r>
          <a:r>
            <a:rPr lang="en-US" b="1" dirty="0" smtClean="0">
              <a:solidFill>
                <a:schemeClr val="tx1"/>
              </a:solidFill>
            </a:rPr>
            <a:t>September </a:t>
          </a:r>
          <a:r>
            <a:rPr lang="tr-TR" b="1" dirty="0" smtClean="0">
              <a:solidFill>
                <a:schemeClr val="tx1"/>
              </a:solidFill>
            </a:rPr>
            <a:t>1, </a:t>
          </a:r>
          <a:r>
            <a:rPr lang="en-US" b="1" dirty="0" smtClean="0">
              <a:solidFill>
                <a:schemeClr val="tx1"/>
              </a:solidFill>
            </a:rPr>
            <a:t>2010</a:t>
          </a:r>
          <a:r>
            <a:rPr lang="tr-TR" b="1" dirty="0" smtClean="0">
              <a:solidFill>
                <a:schemeClr val="tx1"/>
              </a:solidFill>
            </a:rPr>
            <a:t>)</a:t>
          </a:r>
          <a:endParaRPr lang="tr-TR" b="1" dirty="0">
            <a:solidFill>
              <a:schemeClr val="tx1"/>
            </a:solidFill>
          </a:endParaRPr>
        </a:p>
      </dgm:t>
    </dgm:pt>
    <dgm:pt modelId="{140377B5-162F-4C89-8DFF-8322ACE864FE}" type="parTrans" cxnId="{C39617C4-6AF0-43F9-A99D-2B9919095A37}">
      <dgm:prSet/>
      <dgm:spPr/>
      <dgm:t>
        <a:bodyPr/>
        <a:lstStyle/>
        <a:p>
          <a:endParaRPr lang="tr-TR"/>
        </a:p>
      </dgm:t>
    </dgm:pt>
    <dgm:pt modelId="{CF70A9A1-A1F0-482F-A636-DFBC31579970}" type="sibTrans" cxnId="{C39617C4-6AF0-43F9-A99D-2B9919095A37}">
      <dgm:prSet/>
      <dgm:spPr/>
      <dgm:t>
        <a:bodyPr/>
        <a:lstStyle/>
        <a:p>
          <a:endParaRPr lang="tr-TR"/>
        </a:p>
      </dgm:t>
    </dgm:pt>
    <dgm:pt modelId="{791F36A0-2B99-461B-AF4B-C2FB44FDA9ED}" type="pres">
      <dgm:prSet presAssocID="{03D9E0ED-7FF7-4006-A750-27EB76804F89}" presName="linear" presStyleCnt="0">
        <dgm:presLayoutVars>
          <dgm:animLvl val="lvl"/>
          <dgm:resizeHandles val="exact"/>
        </dgm:presLayoutVars>
      </dgm:prSet>
      <dgm:spPr/>
      <dgm:t>
        <a:bodyPr/>
        <a:lstStyle/>
        <a:p>
          <a:endParaRPr lang="tr-TR"/>
        </a:p>
      </dgm:t>
    </dgm:pt>
    <dgm:pt modelId="{2019B087-90B3-4B8D-A642-1DFA35545075}" type="pres">
      <dgm:prSet presAssocID="{891209D2-C810-4C8B-85A9-A5566FB2B92F}" presName="parentText" presStyleLbl="node1" presStyleIdx="0" presStyleCnt="4" custScaleX="100000" custScaleY="150844" custLinFactY="-6685" custLinFactNeighborX="848" custLinFactNeighborY="-100000">
        <dgm:presLayoutVars>
          <dgm:chMax val="0"/>
          <dgm:bulletEnabled val="1"/>
        </dgm:presLayoutVars>
      </dgm:prSet>
      <dgm:spPr/>
      <dgm:t>
        <a:bodyPr/>
        <a:lstStyle/>
        <a:p>
          <a:endParaRPr lang="tr-TR"/>
        </a:p>
      </dgm:t>
    </dgm:pt>
    <dgm:pt modelId="{72813C93-2C72-43B8-8FAC-A3EF11507DDA}" type="pres">
      <dgm:prSet presAssocID="{5DDABC4B-EE50-4EDD-B2B3-C271DFBBA8AC}" presName="spacer" presStyleCnt="0"/>
      <dgm:spPr/>
    </dgm:pt>
    <dgm:pt modelId="{0E541EB7-C7FF-40FC-AEDE-2CC96970DB03}" type="pres">
      <dgm:prSet presAssocID="{C5DEA884-65E5-4CCF-8A94-CA3B5EFD79DD}" presName="parentText" presStyleLbl="node1" presStyleIdx="1" presStyleCnt="4" custScaleX="100000" custScaleY="130281" custLinFactY="-12058" custLinFactNeighborX="-847" custLinFactNeighborY="-100000">
        <dgm:presLayoutVars>
          <dgm:chMax val="0"/>
          <dgm:bulletEnabled val="1"/>
        </dgm:presLayoutVars>
      </dgm:prSet>
      <dgm:spPr/>
      <dgm:t>
        <a:bodyPr/>
        <a:lstStyle/>
        <a:p>
          <a:endParaRPr lang="tr-TR"/>
        </a:p>
      </dgm:t>
    </dgm:pt>
    <dgm:pt modelId="{BE99680A-1798-4BF1-AA6F-69910585C61A}" type="pres">
      <dgm:prSet presAssocID="{402D4D46-95E5-4449-9D79-840A76F08D5E}" presName="spacer" presStyleCnt="0"/>
      <dgm:spPr/>
    </dgm:pt>
    <dgm:pt modelId="{ECAEF5DA-6546-4094-80E3-6060D6FBEAAE}" type="pres">
      <dgm:prSet presAssocID="{54FF5ED5-AF5C-4395-ADF6-C9CF46D2417E}" presName="parentText" presStyleLbl="node1" presStyleIdx="2" presStyleCnt="4" custScaleX="100000" custScaleY="131640" custLinFactY="-14916" custLinFactNeighborX="-1695" custLinFactNeighborY="-100000">
        <dgm:presLayoutVars>
          <dgm:chMax val="0"/>
          <dgm:bulletEnabled val="1"/>
        </dgm:presLayoutVars>
      </dgm:prSet>
      <dgm:spPr/>
      <dgm:t>
        <a:bodyPr/>
        <a:lstStyle/>
        <a:p>
          <a:endParaRPr lang="tr-TR"/>
        </a:p>
      </dgm:t>
    </dgm:pt>
    <dgm:pt modelId="{62FA7179-6AA5-4E1C-A03C-0FFBD8137C17}" type="pres">
      <dgm:prSet presAssocID="{D2500628-4F08-4200-957D-086CED64FEE7}" presName="spacer" presStyleCnt="0"/>
      <dgm:spPr/>
    </dgm:pt>
    <dgm:pt modelId="{158B7D7E-1AC4-4D4F-AD46-B4381AEEE134}" type="pres">
      <dgm:prSet presAssocID="{1B0ACD84-41CF-409E-BBA6-B6AD447DBE56}" presName="parentText" presStyleLbl="node1" presStyleIdx="3" presStyleCnt="4" custScaleX="100000" custScaleY="138786" custLinFactY="-10108" custLinFactNeighborX="-1695" custLinFactNeighborY="-100000">
        <dgm:presLayoutVars>
          <dgm:chMax val="0"/>
          <dgm:bulletEnabled val="1"/>
        </dgm:presLayoutVars>
      </dgm:prSet>
      <dgm:spPr/>
      <dgm:t>
        <a:bodyPr/>
        <a:lstStyle/>
        <a:p>
          <a:endParaRPr lang="tr-TR"/>
        </a:p>
      </dgm:t>
    </dgm:pt>
  </dgm:ptLst>
  <dgm:cxnLst>
    <dgm:cxn modelId="{855E8AB2-BD99-4AB8-8FCC-FF8CC86AECD2}" type="presOf" srcId="{54FF5ED5-AF5C-4395-ADF6-C9CF46D2417E}" destId="{ECAEF5DA-6546-4094-80E3-6060D6FBEAAE}" srcOrd="0" destOrd="0" presId="urn:microsoft.com/office/officeart/2005/8/layout/vList2"/>
    <dgm:cxn modelId="{5B6D613D-FBA0-4146-9CA8-CDB23F1FF51B}" type="presOf" srcId="{1B0ACD84-41CF-409E-BBA6-B6AD447DBE56}" destId="{158B7D7E-1AC4-4D4F-AD46-B4381AEEE134}" srcOrd="0" destOrd="0" presId="urn:microsoft.com/office/officeart/2005/8/layout/vList2"/>
    <dgm:cxn modelId="{F949D288-B25D-47DD-B426-02EA74E13586}" srcId="{03D9E0ED-7FF7-4006-A750-27EB76804F89}" destId="{C5DEA884-65E5-4CCF-8A94-CA3B5EFD79DD}" srcOrd="1" destOrd="0" parTransId="{C0C223BA-1B8D-455F-AEE8-0FD48B018CA2}" sibTransId="{402D4D46-95E5-4449-9D79-840A76F08D5E}"/>
    <dgm:cxn modelId="{8E715D1F-99BD-484E-9BB5-90246517FF86}" type="presOf" srcId="{03D9E0ED-7FF7-4006-A750-27EB76804F89}" destId="{791F36A0-2B99-461B-AF4B-C2FB44FDA9ED}" srcOrd="0" destOrd="0" presId="urn:microsoft.com/office/officeart/2005/8/layout/vList2"/>
    <dgm:cxn modelId="{42968CDF-975C-4B85-B5B1-6D1B7C85BA36}" srcId="{03D9E0ED-7FF7-4006-A750-27EB76804F89}" destId="{54FF5ED5-AF5C-4395-ADF6-C9CF46D2417E}" srcOrd="2" destOrd="0" parTransId="{C5BE2E48-1B5C-4BD6-946E-DE14D951166B}" sibTransId="{D2500628-4F08-4200-957D-086CED64FEE7}"/>
    <dgm:cxn modelId="{031E3C8D-7137-4AEA-93FC-3C2D891E8195}" type="presOf" srcId="{891209D2-C810-4C8B-85A9-A5566FB2B92F}" destId="{2019B087-90B3-4B8D-A642-1DFA35545075}" srcOrd="0" destOrd="0" presId="urn:microsoft.com/office/officeart/2005/8/layout/vList2"/>
    <dgm:cxn modelId="{71F95997-00FE-475B-83C7-2F04EC80CB24}" type="presOf" srcId="{C5DEA884-65E5-4CCF-8A94-CA3B5EFD79DD}" destId="{0E541EB7-C7FF-40FC-AEDE-2CC96970DB03}" srcOrd="0" destOrd="0" presId="urn:microsoft.com/office/officeart/2005/8/layout/vList2"/>
    <dgm:cxn modelId="{C39617C4-6AF0-43F9-A99D-2B9919095A37}" srcId="{03D9E0ED-7FF7-4006-A750-27EB76804F89}" destId="{1B0ACD84-41CF-409E-BBA6-B6AD447DBE56}" srcOrd="3" destOrd="0" parTransId="{140377B5-162F-4C89-8DFF-8322ACE864FE}" sibTransId="{CF70A9A1-A1F0-482F-A636-DFBC31579970}"/>
    <dgm:cxn modelId="{3E63205F-C3A8-4432-A130-9B005D53C913}" srcId="{03D9E0ED-7FF7-4006-A750-27EB76804F89}" destId="{891209D2-C810-4C8B-85A9-A5566FB2B92F}" srcOrd="0" destOrd="0" parTransId="{61EFE042-3D13-4C6C-9C04-526C3683A1A1}" sibTransId="{5DDABC4B-EE50-4EDD-B2B3-C271DFBBA8AC}"/>
    <dgm:cxn modelId="{9C6BA707-E4C0-4D1C-A032-F00E755C7997}" type="presParOf" srcId="{791F36A0-2B99-461B-AF4B-C2FB44FDA9ED}" destId="{2019B087-90B3-4B8D-A642-1DFA35545075}" srcOrd="0" destOrd="0" presId="urn:microsoft.com/office/officeart/2005/8/layout/vList2"/>
    <dgm:cxn modelId="{A962E715-94A2-476C-85C1-1B97F235F7A0}" type="presParOf" srcId="{791F36A0-2B99-461B-AF4B-C2FB44FDA9ED}" destId="{72813C93-2C72-43B8-8FAC-A3EF11507DDA}" srcOrd="1" destOrd="0" presId="urn:microsoft.com/office/officeart/2005/8/layout/vList2"/>
    <dgm:cxn modelId="{3FF4649E-18EE-4625-99C3-4339F7A85029}" type="presParOf" srcId="{791F36A0-2B99-461B-AF4B-C2FB44FDA9ED}" destId="{0E541EB7-C7FF-40FC-AEDE-2CC96970DB03}" srcOrd="2" destOrd="0" presId="urn:microsoft.com/office/officeart/2005/8/layout/vList2"/>
    <dgm:cxn modelId="{CC62772C-35BF-4ADB-9596-3C7B36A644C1}" type="presParOf" srcId="{791F36A0-2B99-461B-AF4B-C2FB44FDA9ED}" destId="{BE99680A-1798-4BF1-AA6F-69910585C61A}" srcOrd="3" destOrd="0" presId="urn:microsoft.com/office/officeart/2005/8/layout/vList2"/>
    <dgm:cxn modelId="{390880A2-84F4-4A30-9047-9599B20477FC}" type="presParOf" srcId="{791F36A0-2B99-461B-AF4B-C2FB44FDA9ED}" destId="{ECAEF5DA-6546-4094-80E3-6060D6FBEAAE}" srcOrd="4" destOrd="0" presId="urn:microsoft.com/office/officeart/2005/8/layout/vList2"/>
    <dgm:cxn modelId="{68995D79-69B6-4749-8389-79542B702B21}" type="presParOf" srcId="{791F36A0-2B99-461B-AF4B-C2FB44FDA9ED}" destId="{62FA7179-6AA5-4E1C-A03C-0FFBD8137C17}" srcOrd="5" destOrd="0" presId="urn:microsoft.com/office/officeart/2005/8/layout/vList2"/>
    <dgm:cxn modelId="{2BD0320C-3097-45A7-B4B1-FC64FC794B1C}" type="presParOf" srcId="{791F36A0-2B99-461B-AF4B-C2FB44FDA9ED}" destId="{158B7D7E-1AC4-4D4F-AD46-B4381AEEE134}"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E4F870A-E884-4401-86B5-7EB1DF0B8A9D}" type="doc">
      <dgm:prSet loTypeId="urn:microsoft.com/office/officeart/2005/8/layout/hList6" loCatId="list" qsTypeId="urn:microsoft.com/office/officeart/2005/8/quickstyle/simple1" qsCatId="simple" csTypeId="urn:microsoft.com/office/officeart/2005/8/colors/accent2_5" csCatId="accent2" phldr="1"/>
      <dgm:spPr/>
      <dgm:t>
        <a:bodyPr/>
        <a:lstStyle/>
        <a:p>
          <a:endParaRPr lang="tr-TR"/>
        </a:p>
      </dgm:t>
    </dgm:pt>
    <dgm:pt modelId="{5D33176E-F967-4BBD-8314-66220A6237AF}">
      <dgm:prSet phldrT="[Metin]" custT="1">
        <dgm:style>
          <a:lnRef idx="3">
            <a:schemeClr val="lt1"/>
          </a:lnRef>
          <a:fillRef idx="1">
            <a:schemeClr val="accent1"/>
          </a:fillRef>
          <a:effectRef idx="1">
            <a:schemeClr val="accent1"/>
          </a:effectRef>
          <a:fontRef idx="minor">
            <a:schemeClr val="lt1"/>
          </a:fontRef>
        </dgm:style>
      </dgm:prSet>
      <dgm:spPr/>
      <dgm:t>
        <a:bodyPr/>
        <a:lstStyle/>
        <a:p>
          <a:r>
            <a:rPr lang="tr-TR" sz="1800" b="1" dirty="0" smtClean="0"/>
            <a:t>Full </a:t>
          </a:r>
          <a:r>
            <a:rPr lang="tr-TR" sz="1800" b="1" dirty="0" err="1" smtClean="0"/>
            <a:t>Centralization</a:t>
          </a:r>
          <a:endParaRPr lang="tr-TR" sz="1800" b="1" dirty="0"/>
        </a:p>
      </dgm:t>
    </dgm:pt>
    <dgm:pt modelId="{AAB35D4C-DB68-405B-A90F-231AA72B485F}" type="parTrans" cxnId="{BAF4D5D7-4BD9-4EBB-9C1F-2DE6A93C8AB4}">
      <dgm:prSet/>
      <dgm:spPr/>
      <dgm:t>
        <a:bodyPr/>
        <a:lstStyle/>
        <a:p>
          <a:endParaRPr lang="tr-TR"/>
        </a:p>
      </dgm:t>
    </dgm:pt>
    <dgm:pt modelId="{0EF7CD4E-47CB-4024-A0D9-D98D618089C5}" type="sibTrans" cxnId="{BAF4D5D7-4BD9-4EBB-9C1F-2DE6A93C8AB4}">
      <dgm:prSet/>
      <dgm:spPr/>
      <dgm:t>
        <a:bodyPr/>
        <a:lstStyle/>
        <a:p>
          <a:endParaRPr lang="tr-TR"/>
        </a:p>
      </dgm:t>
    </dgm:pt>
    <dgm:pt modelId="{3ACFD5CF-A38A-41F5-A455-EF84690617BF}">
      <dgm:prSet phldrT="[Metin]" custT="1">
        <dgm:style>
          <a:lnRef idx="3">
            <a:schemeClr val="lt1"/>
          </a:lnRef>
          <a:fillRef idx="1">
            <a:schemeClr val="accent1"/>
          </a:fillRef>
          <a:effectRef idx="1">
            <a:schemeClr val="accent1"/>
          </a:effectRef>
          <a:fontRef idx="minor">
            <a:schemeClr val="lt1"/>
          </a:fontRef>
        </dgm:style>
      </dgm:prSet>
      <dgm:spPr/>
      <dgm:t>
        <a:bodyPr/>
        <a:lstStyle/>
        <a:p>
          <a:r>
            <a:rPr lang="tr-TR" sz="1800" dirty="0" err="1" smtClean="0">
              <a:solidFill>
                <a:srgbClr val="FFFF00"/>
              </a:solidFill>
            </a:rPr>
            <a:t>Procurement</a:t>
          </a:r>
          <a:r>
            <a:rPr lang="tr-TR" sz="1800" dirty="0" smtClean="0">
              <a:solidFill>
                <a:srgbClr val="FFFF00"/>
              </a:solidFill>
            </a:rPr>
            <a:t> is </a:t>
          </a:r>
          <a:r>
            <a:rPr lang="tr-TR" sz="1800" dirty="0" err="1" smtClean="0">
              <a:solidFill>
                <a:srgbClr val="FFFF00"/>
              </a:solidFill>
            </a:rPr>
            <a:t>carried</a:t>
          </a:r>
          <a:r>
            <a:rPr lang="tr-TR" sz="1800" dirty="0" smtClean="0">
              <a:solidFill>
                <a:srgbClr val="FFFF00"/>
              </a:solidFill>
            </a:rPr>
            <a:t> </a:t>
          </a:r>
          <a:r>
            <a:rPr lang="tr-TR" sz="1800" dirty="0" err="1" smtClean="0">
              <a:solidFill>
                <a:srgbClr val="FFFF00"/>
              </a:solidFill>
            </a:rPr>
            <a:t>out</a:t>
          </a:r>
          <a:r>
            <a:rPr lang="tr-TR" sz="1800" dirty="0" smtClean="0">
              <a:solidFill>
                <a:srgbClr val="FFFF00"/>
              </a:solidFill>
            </a:rPr>
            <a:t> </a:t>
          </a:r>
          <a:r>
            <a:rPr lang="tr-TR" sz="1800" dirty="0" err="1" smtClean="0">
              <a:solidFill>
                <a:srgbClr val="FFFF00"/>
              </a:solidFill>
            </a:rPr>
            <a:t>by</a:t>
          </a:r>
          <a:r>
            <a:rPr lang="tr-TR" sz="1800" dirty="0" smtClean="0">
              <a:solidFill>
                <a:srgbClr val="FFFF00"/>
              </a:solidFill>
            </a:rPr>
            <a:t> </a:t>
          </a:r>
          <a:r>
            <a:rPr lang="tr-TR" sz="1800" dirty="0" err="1" smtClean="0">
              <a:solidFill>
                <a:srgbClr val="FFFF00"/>
              </a:solidFill>
            </a:rPr>
            <a:t>central</a:t>
          </a:r>
          <a:r>
            <a:rPr lang="tr-TR" sz="1800" dirty="0" smtClean="0">
              <a:solidFill>
                <a:srgbClr val="FFFF00"/>
              </a:solidFill>
            </a:rPr>
            <a:t> </a:t>
          </a:r>
          <a:r>
            <a:rPr lang="tr-TR" sz="1800" dirty="0" err="1" smtClean="0">
              <a:solidFill>
                <a:srgbClr val="FFFF00"/>
              </a:solidFill>
            </a:rPr>
            <a:t>purchasing</a:t>
          </a:r>
          <a:r>
            <a:rPr lang="tr-TR" sz="1800" dirty="0" smtClean="0">
              <a:solidFill>
                <a:srgbClr val="FFFF00"/>
              </a:solidFill>
            </a:rPr>
            <a:t> </a:t>
          </a:r>
          <a:r>
            <a:rPr lang="tr-TR" sz="1800" dirty="0" err="1" smtClean="0">
              <a:solidFill>
                <a:srgbClr val="FFFF00"/>
              </a:solidFill>
            </a:rPr>
            <a:t>bodies</a:t>
          </a:r>
          <a:endParaRPr lang="tr-TR" sz="1800" dirty="0">
            <a:solidFill>
              <a:srgbClr val="FFFF00"/>
            </a:solidFill>
          </a:endParaRPr>
        </a:p>
      </dgm:t>
    </dgm:pt>
    <dgm:pt modelId="{B263F6F1-65C8-4021-9F34-3AB56A2ABC4D}" type="parTrans" cxnId="{21D72EEF-14E9-436C-ADEC-2EE7A107B309}">
      <dgm:prSet/>
      <dgm:spPr/>
      <dgm:t>
        <a:bodyPr/>
        <a:lstStyle/>
        <a:p>
          <a:endParaRPr lang="tr-TR"/>
        </a:p>
      </dgm:t>
    </dgm:pt>
    <dgm:pt modelId="{F74F01E4-A443-48E6-8102-D5F3B7362FB9}" type="sibTrans" cxnId="{21D72EEF-14E9-436C-ADEC-2EE7A107B309}">
      <dgm:prSet/>
      <dgm:spPr/>
      <dgm:t>
        <a:bodyPr/>
        <a:lstStyle/>
        <a:p>
          <a:endParaRPr lang="tr-TR"/>
        </a:p>
      </dgm:t>
    </dgm:pt>
    <dgm:pt modelId="{94270F1B-420A-4827-B8BA-CCF3B88EF0D2}">
      <dgm:prSet phldrT="[Metin]" custT="1">
        <dgm:style>
          <a:lnRef idx="3">
            <a:schemeClr val="lt1"/>
          </a:lnRef>
          <a:fillRef idx="1">
            <a:schemeClr val="accent1"/>
          </a:fillRef>
          <a:effectRef idx="1">
            <a:schemeClr val="accent1"/>
          </a:effectRef>
          <a:fontRef idx="minor">
            <a:schemeClr val="lt1"/>
          </a:fontRef>
        </dgm:style>
      </dgm:prSet>
      <dgm:spPr/>
      <dgm:t>
        <a:bodyPr/>
        <a:lstStyle/>
        <a:p>
          <a:r>
            <a:rPr lang="tr-TR" sz="1800" b="1" dirty="0" smtClean="0"/>
            <a:t>Full </a:t>
          </a:r>
          <a:r>
            <a:rPr lang="tr-TR" sz="1800" b="1" dirty="0" err="1" smtClean="0"/>
            <a:t>Decentralization</a:t>
          </a:r>
          <a:endParaRPr lang="tr-TR" sz="1800" b="1" dirty="0"/>
        </a:p>
      </dgm:t>
    </dgm:pt>
    <dgm:pt modelId="{619796EB-C65D-4EB3-9AFC-9B7A031B09DC}" type="parTrans" cxnId="{559883F0-20D6-4C1B-B669-166028D28AC2}">
      <dgm:prSet/>
      <dgm:spPr/>
      <dgm:t>
        <a:bodyPr/>
        <a:lstStyle/>
        <a:p>
          <a:endParaRPr lang="tr-TR"/>
        </a:p>
      </dgm:t>
    </dgm:pt>
    <dgm:pt modelId="{F5833248-71AE-4023-9B04-AFB074E7F517}" type="sibTrans" cxnId="{559883F0-20D6-4C1B-B669-166028D28AC2}">
      <dgm:prSet/>
      <dgm:spPr/>
      <dgm:t>
        <a:bodyPr/>
        <a:lstStyle/>
        <a:p>
          <a:endParaRPr lang="tr-TR"/>
        </a:p>
      </dgm:t>
    </dgm:pt>
    <dgm:pt modelId="{123CE709-A43F-4585-BA58-95CEEB175C44}">
      <dgm:prSet phldrT="[Metin]" custT="1">
        <dgm:style>
          <a:lnRef idx="3">
            <a:schemeClr val="lt1"/>
          </a:lnRef>
          <a:fillRef idx="1">
            <a:schemeClr val="accent1"/>
          </a:fillRef>
          <a:effectRef idx="1">
            <a:schemeClr val="accent1"/>
          </a:effectRef>
          <a:fontRef idx="minor">
            <a:schemeClr val="lt1"/>
          </a:fontRef>
        </dgm:style>
      </dgm:prSet>
      <dgm:spPr/>
      <dgm:t>
        <a:bodyPr/>
        <a:lstStyle/>
        <a:p>
          <a:r>
            <a:rPr lang="tr-TR" sz="1800" dirty="0" err="1" smtClean="0">
              <a:solidFill>
                <a:srgbClr val="FFFF00"/>
              </a:solidFill>
            </a:rPr>
            <a:t>Each</a:t>
          </a:r>
          <a:r>
            <a:rPr lang="tr-TR" sz="1800" dirty="0" smtClean="0">
              <a:solidFill>
                <a:srgbClr val="FFFF00"/>
              </a:solidFill>
            </a:rPr>
            <a:t> </a:t>
          </a:r>
          <a:r>
            <a:rPr lang="tr-TR" sz="1800" dirty="0" err="1" smtClean="0">
              <a:solidFill>
                <a:srgbClr val="FFFF00"/>
              </a:solidFill>
            </a:rPr>
            <a:t>contracting</a:t>
          </a:r>
          <a:r>
            <a:rPr lang="tr-TR" sz="1800" dirty="0" smtClean="0">
              <a:solidFill>
                <a:srgbClr val="FFFF00"/>
              </a:solidFill>
            </a:rPr>
            <a:t> </a:t>
          </a:r>
          <a:r>
            <a:rPr lang="tr-TR" sz="1800" dirty="0" err="1" smtClean="0">
              <a:solidFill>
                <a:srgbClr val="FFFF00"/>
              </a:solidFill>
            </a:rPr>
            <a:t>entity</a:t>
          </a:r>
          <a:r>
            <a:rPr lang="tr-TR" sz="1800" dirty="0" smtClean="0">
              <a:solidFill>
                <a:srgbClr val="FFFF00"/>
              </a:solidFill>
            </a:rPr>
            <a:t> </a:t>
          </a:r>
          <a:r>
            <a:rPr lang="tr-TR" sz="1800" dirty="0" err="1" smtClean="0">
              <a:solidFill>
                <a:srgbClr val="FFFF00"/>
              </a:solidFill>
            </a:rPr>
            <a:t>carries</a:t>
          </a:r>
          <a:r>
            <a:rPr lang="tr-TR" sz="1800" dirty="0" smtClean="0">
              <a:solidFill>
                <a:srgbClr val="FFFF00"/>
              </a:solidFill>
            </a:rPr>
            <a:t> </a:t>
          </a:r>
          <a:r>
            <a:rPr lang="tr-TR" sz="1800" dirty="0" err="1" smtClean="0">
              <a:solidFill>
                <a:srgbClr val="FFFF00"/>
              </a:solidFill>
            </a:rPr>
            <a:t>out</a:t>
          </a:r>
          <a:r>
            <a:rPr lang="tr-TR" sz="1800" dirty="0" smtClean="0">
              <a:solidFill>
                <a:srgbClr val="FFFF00"/>
              </a:solidFill>
            </a:rPr>
            <a:t> </a:t>
          </a:r>
          <a:r>
            <a:rPr lang="tr-TR" sz="1800" dirty="0" err="1" smtClean="0">
              <a:solidFill>
                <a:srgbClr val="FFFF00"/>
              </a:solidFill>
            </a:rPr>
            <a:t>its</a:t>
          </a:r>
          <a:r>
            <a:rPr lang="tr-TR" sz="1800" dirty="0" smtClean="0">
              <a:solidFill>
                <a:srgbClr val="FFFF00"/>
              </a:solidFill>
            </a:rPr>
            <a:t> </a:t>
          </a:r>
          <a:r>
            <a:rPr lang="tr-TR" sz="1800" dirty="0" err="1" smtClean="0">
              <a:solidFill>
                <a:srgbClr val="FFFF00"/>
              </a:solidFill>
            </a:rPr>
            <a:t>own</a:t>
          </a:r>
          <a:r>
            <a:rPr lang="tr-TR" sz="1800" dirty="0" smtClean="0">
              <a:solidFill>
                <a:srgbClr val="FFFF00"/>
              </a:solidFill>
            </a:rPr>
            <a:t> </a:t>
          </a:r>
          <a:r>
            <a:rPr lang="tr-TR" sz="1800" dirty="0" err="1" smtClean="0">
              <a:solidFill>
                <a:srgbClr val="FFFF00"/>
              </a:solidFill>
            </a:rPr>
            <a:t>procurement</a:t>
          </a:r>
          <a:endParaRPr lang="tr-TR" sz="1800" dirty="0">
            <a:solidFill>
              <a:srgbClr val="FFFF00"/>
            </a:solidFill>
          </a:endParaRPr>
        </a:p>
      </dgm:t>
    </dgm:pt>
    <dgm:pt modelId="{225A1ADA-CB2D-45D4-8FB2-181071D11A34}" type="parTrans" cxnId="{9E30CB28-1E45-48D5-9078-FD30AECB7FB9}">
      <dgm:prSet/>
      <dgm:spPr/>
      <dgm:t>
        <a:bodyPr/>
        <a:lstStyle/>
        <a:p>
          <a:endParaRPr lang="tr-TR"/>
        </a:p>
      </dgm:t>
    </dgm:pt>
    <dgm:pt modelId="{CBB58B2E-F9AC-44F3-A07A-F59CBFC2F9D6}" type="sibTrans" cxnId="{9E30CB28-1E45-48D5-9078-FD30AECB7FB9}">
      <dgm:prSet/>
      <dgm:spPr/>
      <dgm:t>
        <a:bodyPr/>
        <a:lstStyle/>
        <a:p>
          <a:endParaRPr lang="tr-TR"/>
        </a:p>
      </dgm:t>
    </dgm:pt>
    <dgm:pt modelId="{E8257BE9-D204-4D61-BCFC-71BCF4B41835}">
      <dgm:prSet phldrT="[Metin]" custT="1">
        <dgm:style>
          <a:lnRef idx="3">
            <a:schemeClr val="lt1"/>
          </a:lnRef>
          <a:fillRef idx="1">
            <a:schemeClr val="accent1"/>
          </a:fillRef>
          <a:effectRef idx="1">
            <a:schemeClr val="accent1"/>
          </a:effectRef>
          <a:fontRef idx="minor">
            <a:schemeClr val="lt1"/>
          </a:fontRef>
        </dgm:style>
      </dgm:prSet>
      <dgm:spPr/>
      <dgm:t>
        <a:bodyPr/>
        <a:lstStyle/>
        <a:p>
          <a:r>
            <a:rPr lang="tr-TR" sz="1800" b="1" dirty="0" err="1" smtClean="0"/>
            <a:t>Hybrid</a:t>
          </a:r>
          <a:r>
            <a:rPr lang="tr-TR" sz="1800" b="1" dirty="0" smtClean="0"/>
            <a:t> </a:t>
          </a:r>
          <a:r>
            <a:rPr lang="tr-TR" sz="1800" b="1" dirty="0" err="1" smtClean="0"/>
            <a:t>Models</a:t>
          </a:r>
          <a:endParaRPr lang="tr-TR" sz="1800" b="1" dirty="0"/>
        </a:p>
      </dgm:t>
    </dgm:pt>
    <dgm:pt modelId="{5D28CE48-4037-4256-9206-1AE7DB3D70FE}" type="parTrans" cxnId="{2B5C655B-DC40-42AC-918B-14338E6E361E}">
      <dgm:prSet/>
      <dgm:spPr/>
      <dgm:t>
        <a:bodyPr/>
        <a:lstStyle/>
        <a:p>
          <a:endParaRPr lang="tr-TR"/>
        </a:p>
      </dgm:t>
    </dgm:pt>
    <dgm:pt modelId="{8863D82F-277B-4703-9DE0-74125627BE07}" type="sibTrans" cxnId="{2B5C655B-DC40-42AC-918B-14338E6E361E}">
      <dgm:prSet/>
      <dgm:spPr/>
      <dgm:t>
        <a:bodyPr/>
        <a:lstStyle/>
        <a:p>
          <a:endParaRPr lang="tr-TR"/>
        </a:p>
      </dgm:t>
    </dgm:pt>
    <dgm:pt modelId="{C90FA3C1-AB1D-4059-8FAD-851514BE13D3}">
      <dgm:prSet phldrT="[Metin]" custT="1">
        <dgm:style>
          <a:lnRef idx="3">
            <a:schemeClr val="lt1"/>
          </a:lnRef>
          <a:fillRef idx="1">
            <a:schemeClr val="accent1"/>
          </a:fillRef>
          <a:effectRef idx="1">
            <a:schemeClr val="accent1"/>
          </a:effectRef>
          <a:fontRef idx="minor">
            <a:schemeClr val="lt1"/>
          </a:fontRef>
        </dgm:style>
      </dgm:prSet>
      <dgm:spPr/>
      <dgm:t>
        <a:bodyPr/>
        <a:lstStyle/>
        <a:p>
          <a:r>
            <a:rPr lang="tr-TR" sz="1800" dirty="0" smtClean="0">
              <a:solidFill>
                <a:srgbClr val="FFFF00"/>
              </a:solidFill>
            </a:rPr>
            <a:t>C</a:t>
          </a:r>
          <a:r>
            <a:rPr lang="en-US" sz="1800" dirty="0" err="1" smtClean="0">
              <a:solidFill>
                <a:srgbClr val="FFFF00"/>
              </a:solidFill>
            </a:rPr>
            <a:t>ombine</a:t>
          </a:r>
          <a:r>
            <a:rPr lang="en-US" sz="1800" dirty="0" smtClean="0">
              <a:solidFill>
                <a:srgbClr val="FFFF00"/>
              </a:solidFill>
            </a:rPr>
            <a:t> both centralized and decentralized purchasing.</a:t>
          </a:r>
          <a:endParaRPr lang="tr-TR" sz="1800" dirty="0">
            <a:solidFill>
              <a:srgbClr val="FFFF00"/>
            </a:solidFill>
          </a:endParaRPr>
        </a:p>
      </dgm:t>
    </dgm:pt>
    <dgm:pt modelId="{223D4F9C-8495-400B-AD21-F8CDD3B2EFC7}" type="parTrans" cxnId="{74165B5B-8512-4775-80EC-591CA532C89F}">
      <dgm:prSet/>
      <dgm:spPr/>
      <dgm:t>
        <a:bodyPr/>
        <a:lstStyle/>
        <a:p>
          <a:endParaRPr lang="tr-TR"/>
        </a:p>
      </dgm:t>
    </dgm:pt>
    <dgm:pt modelId="{74C94C94-00E2-43FA-A145-91D696D9C686}" type="sibTrans" cxnId="{74165B5B-8512-4775-80EC-591CA532C89F}">
      <dgm:prSet/>
      <dgm:spPr/>
      <dgm:t>
        <a:bodyPr/>
        <a:lstStyle/>
        <a:p>
          <a:endParaRPr lang="tr-TR"/>
        </a:p>
      </dgm:t>
    </dgm:pt>
    <dgm:pt modelId="{949C6D3A-58A4-43E3-875C-740F04A80EAF}">
      <dgm:prSet phldrT="[Metin]" custT="1">
        <dgm:style>
          <a:lnRef idx="3">
            <a:schemeClr val="lt1"/>
          </a:lnRef>
          <a:fillRef idx="1">
            <a:schemeClr val="accent1"/>
          </a:fillRef>
          <a:effectRef idx="1">
            <a:schemeClr val="accent1"/>
          </a:effectRef>
          <a:fontRef idx="minor">
            <a:schemeClr val="lt1"/>
          </a:fontRef>
        </dgm:style>
      </dgm:prSet>
      <dgm:spPr/>
      <dgm:t>
        <a:bodyPr/>
        <a:lstStyle/>
        <a:p>
          <a:r>
            <a:rPr lang="tr-TR" sz="1800" dirty="0" err="1" smtClean="0">
              <a:solidFill>
                <a:srgbClr val="FFFF00"/>
              </a:solidFill>
            </a:rPr>
            <a:t>Some</a:t>
          </a:r>
          <a:r>
            <a:rPr lang="tr-TR" sz="1800" dirty="0" smtClean="0">
              <a:solidFill>
                <a:srgbClr val="FFFF00"/>
              </a:solidFill>
            </a:rPr>
            <a:t> </a:t>
          </a:r>
          <a:r>
            <a:rPr lang="tr-TR" sz="1800" dirty="0" err="1" smtClean="0">
              <a:solidFill>
                <a:srgbClr val="FFFF00"/>
              </a:solidFill>
            </a:rPr>
            <a:t>procurement</a:t>
          </a:r>
          <a:r>
            <a:rPr lang="tr-TR" sz="1800" dirty="0" smtClean="0">
              <a:solidFill>
                <a:srgbClr val="FFFF00"/>
              </a:solidFill>
            </a:rPr>
            <a:t> </a:t>
          </a:r>
          <a:r>
            <a:rPr lang="tr-TR" sz="1800" dirty="0" err="1" smtClean="0">
              <a:solidFill>
                <a:srgbClr val="FFFF00"/>
              </a:solidFill>
            </a:rPr>
            <a:t>activities</a:t>
          </a:r>
          <a:r>
            <a:rPr lang="tr-TR" sz="1800" dirty="0" smtClean="0">
              <a:solidFill>
                <a:srgbClr val="FFFF00"/>
              </a:solidFill>
            </a:rPr>
            <a:t> </a:t>
          </a:r>
          <a:r>
            <a:rPr lang="tr-TR" sz="1800" dirty="0" err="1" smtClean="0">
              <a:solidFill>
                <a:srgbClr val="FFFF00"/>
              </a:solidFill>
            </a:rPr>
            <a:t>are</a:t>
          </a:r>
          <a:r>
            <a:rPr lang="tr-TR" sz="1800" dirty="0" smtClean="0">
              <a:solidFill>
                <a:srgbClr val="FFFF00"/>
              </a:solidFill>
            </a:rPr>
            <a:t> </a:t>
          </a:r>
          <a:r>
            <a:rPr lang="tr-TR" sz="1800" dirty="0" err="1" smtClean="0">
              <a:solidFill>
                <a:srgbClr val="FFFF00"/>
              </a:solidFill>
            </a:rPr>
            <a:t>carried</a:t>
          </a:r>
          <a:r>
            <a:rPr lang="tr-TR" sz="1800" dirty="0" smtClean="0">
              <a:solidFill>
                <a:srgbClr val="FFFF00"/>
              </a:solidFill>
            </a:rPr>
            <a:t> </a:t>
          </a:r>
          <a:r>
            <a:rPr lang="tr-TR" sz="1800" dirty="0" err="1" smtClean="0">
              <a:solidFill>
                <a:srgbClr val="FFFF00"/>
              </a:solidFill>
            </a:rPr>
            <a:t>out</a:t>
          </a:r>
          <a:r>
            <a:rPr lang="tr-TR" sz="1800" dirty="0" smtClean="0">
              <a:solidFill>
                <a:srgbClr val="FFFF00"/>
              </a:solidFill>
            </a:rPr>
            <a:t> </a:t>
          </a:r>
          <a:r>
            <a:rPr lang="tr-TR" sz="1800" dirty="0" err="1" smtClean="0">
              <a:solidFill>
                <a:srgbClr val="FFFF00"/>
              </a:solidFill>
            </a:rPr>
            <a:t>by</a:t>
          </a:r>
          <a:r>
            <a:rPr lang="tr-TR" sz="1800" dirty="0" smtClean="0">
              <a:solidFill>
                <a:srgbClr val="FFFF00"/>
              </a:solidFill>
            </a:rPr>
            <a:t> </a:t>
          </a:r>
          <a:r>
            <a:rPr lang="tr-TR" sz="1800" dirty="0" err="1" smtClean="0">
              <a:solidFill>
                <a:srgbClr val="FFFF00"/>
              </a:solidFill>
            </a:rPr>
            <a:t>central</a:t>
          </a:r>
          <a:r>
            <a:rPr lang="tr-TR" sz="1800" dirty="0" smtClean="0">
              <a:solidFill>
                <a:srgbClr val="FFFF00"/>
              </a:solidFill>
            </a:rPr>
            <a:t> </a:t>
          </a:r>
          <a:r>
            <a:rPr lang="tr-TR" sz="1800" dirty="0" err="1" smtClean="0">
              <a:solidFill>
                <a:srgbClr val="FFFF00"/>
              </a:solidFill>
            </a:rPr>
            <a:t>purchasing</a:t>
          </a:r>
          <a:r>
            <a:rPr lang="tr-TR" sz="1800" dirty="0" smtClean="0">
              <a:solidFill>
                <a:srgbClr val="FFFF00"/>
              </a:solidFill>
            </a:rPr>
            <a:t> </a:t>
          </a:r>
          <a:r>
            <a:rPr lang="tr-TR" sz="1800" dirty="0" err="1" smtClean="0">
              <a:solidFill>
                <a:srgbClr val="FFFF00"/>
              </a:solidFill>
            </a:rPr>
            <a:t>bodies</a:t>
          </a:r>
          <a:r>
            <a:rPr lang="tr-TR" sz="1800" dirty="0" smtClean="0">
              <a:solidFill>
                <a:srgbClr val="FFFF00"/>
              </a:solidFill>
            </a:rPr>
            <a:t>/</a:t>
          </a:r>
          <a:r>
            <a:rPr lang="tr-TR" sz="1800" dirty="0" err="1" smtClean="0">
              <a:solidFill>
                <a:srgbClr val="FFFF00"/>
              </a:solidFill>
            </a:rPr>
            <a:t>by</a:t>
          </a:r>
          <a:r>
            <a:rPr lang="tr-TR" sz="1800" dirty="0" smtClean="0">
              <a:solidFill>
                <a:srgbClr val="FFFF00"/>
              </a:solidFill>
            </a:rPr>
            <a:t> </a:t>
          </a:r>
          <a:r>
            <a:rPr lang="tr-TR" sz="1800" dirty="0" err="1" smtClean="0">
              <a:solidFill>
                <a:srgbClr val="FFFF00"/>
              </a:solidFill>
            </a:rPr>
            <a:t>each</a:t>
          </a:r>
          <a:r>
            <a:rPr lang="tr-TR" sz="1800" dirty="0" smtClean="0">
              <a:solidFill>
                <a:srgbClr val="FFFF00"/>
              </a:solidFill>
            </a:rPr>
            <a:t> </a:t>
          </a:r>
          <a:r>
            <a:rPr lang="tr-TR" sz="1800" dirty="0" err="1" smtClean="0">
              <a:solidFill>
                <a:srgbClr val="FFFF00"/>
              </a:solidFill>
            </a:rPr>
            <a:t>contracting</a:t>
          </a:r>
          <a:r>
            <a:rPr lang="tr-TR" sz="1800" dirty="0" smtClean="0">
              <a:solidFill>
                <a:srgbClr val="FFFF00"/>
              </a:solidFill>
            </a:rPr>
            <a:t> </a:t>
          </a:r>
          <a:r>
            <a:rPr lang="tr-TR" sz="1800" dirty="0" err="1" smtClean="0">
              <a:solidFill>
                <a:srgbClr val="FFFF00"/>
              </a:solidFill>
            </a:rPr>
            <a:t>entities</a:t>
          </a:r>
          <a:r>
            <a:rPr lang="tr-TR" sz="1800" dirty="0" smtClean="0">
              <a:solidFill>
                <a:srgbClr val="FFFF00"/>
              </a:solidFill>
            </a:rPr>
            <a:t>.</a:t>
          </a:r>
          <a:endParaRPr lang="tr-TR" sz="1800" dirty="0">
            <a:solidFill>
              <a:srgbClr val="FFFF00"/>
            </a:solidFill>
          </a:endParaRPr>
        </a:p>
      </dgm:t>
    </dgm:pt>
    <dgm:pt modelId="{B20E0F70-8827-4672-80F3-DBF71FD40640}" type="parTrans" cxnId="{05292740-1E1D-4585-B608-D6A8E7F026AD}">
      <dgm:prSet/>
      <dgm:spPr/>
      <dgm:t>
        <a:bodyPr/>
        <a:lstStyle/>
        <a:p>
          <a:endParaRPr lang="tr-TR"/>
        </a:p>
      </dgm:t>
    </dgm:pt>
    <dgm:pt modelId="{AFFA9868-1D8A-4075-B991-48DFBC587E6D}" type="sibTrans" cxnId="{05292740-1E1D-4585-B608-D6A8E7F026AD}">
      <dgm:prSet/>
      <dgm:spPr/>
      <dgm:t>
        <a:bodyPr/>
        <a:lstStyle/>
        <a:p>
          <a:endParaRPr lang="tr-TR"/>
        </a:p>
      </dgm:t>
    </dgm:pt>
    <dgm:pt modelId="{CD186A7C-A95F-4D2B-A31F-83708BBA3299}" type="pres">
      <dgm:prSet presAssocID="{AE4F870A-E884-4401-86B5-7EB1DF0B8A9D}" presName="Name0" presStyleCnt="0">
        <dgm:presLayoutVars>
          <dgm:dir/>
          <dgm:resizeHandles val="exact"/>
        </dgm:presLayoutVars>
      </dgm:prSet>
      <dgm:spPr/>
      <dgm:t>
        <a:bodyPr/>
        <a:lstStyle/>
        <a:p>
          <a:endParaRPr lang="tr-TR"/>
        </a:p>
      </dgm:t>
    </dgm:pt>
    <dgm:pt modelId="{659853E2-4EAC-40EA-BB3C-A5705D3D4437}" type="pres">
      <dgm:prSet presAssocID="{5D33176E-F967-4BBD-8314-66220A6237AF}" presName="node" presStyleLbl="node1" presStyleIdx="0" presStyleCnt="3" custScaleX="97370">
        <dgm:presLayoutVars>
          <dgm:bulletEnabled val="1"/>
        </dgm:presLayoutVars>
      </dgm:prSet>
      <dgm:spPr/>
      <dgm:t>
        <a:bodyPr/>
        <a:lstStyle/>
        <a:p>
          <a:endParaRPr lang="tr-TR"/>
        </a:p>
      </dgm:t>
    </dgm:pt>
    <dgm:pt modelId="{6C389FE5-E359-4E98-9939-705E5DA04DA4}" type="pres">
      <dgm:prSet presAssocID="{0EF7CD4E-47CB-4024-A0D9-D98D618089C5}" presName="sibTrans" presStyleCnt="0"/>
      <dgm:spPr/>
    </dgm:pt>
    <dgm:pt modelId="{52189502-48A7-422C-9FA6-FF60EEB9BD56}" type="pres">
      <dgm:prSet presAssocID="{94270F1B-420A-4827-B8BA-CCF3B88EF0D2}" presName="node" presStyleLbl="node1" presStyleIdx="1" presStyleCnt="3" custScaleX="74389">
        <dgm:presLayoutVars>
          <dgm:bulletEnabled val="1"/>
        </dgm:presLayoutVars>
      </dgm:prSet>
      <dgm:spPr/>
      <dgm:t>
        <a:bodyPr/>
        <a:lstStyle/>
        <a:p>
          <a:endParaRPr lang="tr-TR"/>
        </a:p>
      </dgm:t>
    </dgm:pt>
    <dgm:pt modelId="{3663EB31-398D-4CB9-A8EB-DD77DAA1426B}" type="pres">
      <dgm:prSet presAssocID="{F5833248-71AE-4023-9B04-AFB074E7F517}" presName="sibTrans" presStyleCnt="0"/>
      <dgm:spPr/>
    </dgm:pt>
    <dgm:pt modelId="{8491CD05-6FD4-412A-9C79-21D30ECCE681}" type="pres">
      <dgm:prSet presAssocID="{E8257BE9-D204-4D61-BCFC-71BCF4B41835}" presName="node" presStyleLbl="node1" presStyleIdx="2" presStyleCnt="3">
        <dgm:presLayoutVars>
          <dgm:bulletEnabled val="1"/>
        </dgm:presLayoutVars>
      </dgm:prSet>
      <dgm:spPr/>
      <dgm:t>
        <a:bodyPr/>
        <a:lstStyle/>
        <a:p>
          <a:endParaRPr lang="tr-TR"/>
        </a:p>
      </dgm:t>
    </dgm:pt>
  </dgm:ptLst>
  <dgm:cxnLst>
    <dgm:cxn modelId="{FF4AA081-E956-4A60-BBD9-666ABB790B1E}" type="presOf" srcId="{C90FA3C1-AB1D-4059-8FAD-851514BE13D3}" destId="{8491CD05-6FD4-412A-9C79-21D30ECCE681}" srcOrd="0" destOrd="1" presId="urn:microsoft.com/office/officeart/2005/8/layout/hList6"/>
    <dgm:cxn modelId="{BAF4D5D7-4BD9-4EBB-9C1F-2DE6A93C8AB4}" srcId="{AE4F870A-E884-4401-86B5-7EB1DF0B8A9D}" destId="{5D33176E-F967-4BBD-8314-66220A6237AF}" srcOrd="0" destOrd="0" parTransId="{AAB35D4C-DB68-405B-A90F-231AA72B485F}" sibTransId="{0EF7CD4E-47CB-4024-A0D9-D98D618089C5}"/>
    <dgm:cxn modelId="{E2D6D286-CB0F-44E3-A223-B8FA7DCBAF2E}" type="presOf" srcId="{5D33176E-F967-4BBD-8314-66220A6237AF}" destId="{659853E2-4EAC-40EA-BB3C-A5705D3D4437}" srcOrd="0" destOrd="0" presId="urn:microsoft.com/office/officeart/2005/8/layout/hList6"/>
    <dgm:cxn modelId="{99A7FEAB-C7BF-49A5-AF81-196D9947EFD9}" type="presOf" srcId="{94270F1B-420A-4827-B8BA-CCF3B88EF0D2}" destId="{52189502-48A7-422C-9FA6-FF60EEB9BD56}" srcOrd="0" destOrd="0" presId="urn:microsoft.com/office/officeart/2005/8/layout/hList6"/>
    <dgm:cxn modelId="{21D72EEF-14E9-436C-ADEC-2EE7A107B309}" srcId="{5D33176E-F967-4BBD-8314-66220A6237AF}" destId="{3ACFD5CF-A38A-41F5-A455-EF84690617BF}" srcOrd="0" destOrd="0" parTransId="{B263F6F1-65C8-4021-9F34-3AB56A2ABC4D}" sibTransId="{F74F01E4-A443-48E6-8102-D5F3B7362FB9}"/>
    <dgm:cxn modelId="{7FC6FB5E-C848-43B9-B7B8-9C3ECC4098DD}" type="presOf" srcId="{123CE709-A43F-4585-BA58-95CEEB175C44}" destId="{52189502-48A7-422C-9FA6-FF60EEB9BD56}" srcOrd="0" destOrd="1" presId="urn:microsoft.com/office/officeart/2005/8/layout/hList6"/>
    <dgm:cxn modelId="{74165B5B-8512-4775-80EC-591CA532C89F}" srcId="{E8257BE9-D204-4D61-BCFC-71BCF4B41835}" destId="{C90FA3C1-AB1D-4059-8FAD-851514BE13D3}" srcOrd="0" destOrd="0" parTransId="{223D4F9C-8495-400B-AD21-F8CDD3B2EFC7}" sibTransId="{74C94C94-00E2-43FA-A145-91D696D9C686}"/>
    <dgm:cxn modelId="{05292740-1E1D-4585-B608-D6A8E7F026AD}" srcId="{E8257BE9-D204-4D61-BCFC-71BCF4B41835}" destId="{949C6D3A-58A4-43E3-875C-740F04A80EAF}" srcOrd="1" destOrd="0" parTransId="{B20E0F70-8827-4672-80F3-DBF71FD40640}" sibTransId="{AFFA9868-1D8A-4075-B991-48DFBC587E6D}"/>
    <dgm:cxn modelId="{9E30CB28-1E45-48D5-9078-FD30AECB7FB9}" srcId="{94270F1B-420A-4827-B8BA-CCF3B88EF0D2}" destId="{123CE709-A43F-4585-BA58-95CEEB175C44}" srcOrd="0" destOrd="0" parTransId="{225A1ADA-CB2D-45D4-8FB2-181071D11A34}" sibTransId="{CBB58B2E-F9AC-44F3-A07A-F59CBFC2F9D6}"/>
    <dgm:cxn modelId="{E7D59F0F-7114-4502-856B-9B20E8BD537E}" type="presOf" srcId="{3ACFD5CF-A38A-41F5-A455-EF84690617BF}" destId="{659853E2-4EAC-40EA-BB3C-A5705D3D4437}" srcOrd="0" destOrd="1" presId="urn:microsoft.com/office/officeart/2005/8/layout/hList6"/>
    <dgm:cxn modelId="{A91050EB-FD4D-4B1B-A4B6-CA9F39AE0470}" type="presOf" srcId="{E8257BE9-D204-4D61-BCFC-71BCF4B41835}" destId="{8491CD05-6FD4-412A-9C79-21D30ECCE681}" srcOrd="0" destOrd="0" presId="urn:microsoft.com/office/officeart/2005/8/layout/hList6"/>
    <dgm:cxn modelId="{830BA6D1-3FF4-4018-9A17-782495F52F5C}" type="presOf" srcId="{AE4F870A-E884-4401-86B5-7EB1DF0B8A9D}" destId="{CD186A7C-A95F-4D2B-A31F-83708BBA3299}" srcOrd="0" destOrd="0" presId="urn:microsoft.com/office/officeart/2005/8/layout/hList6"/>
    <dgm:cxn modelId="{559883F0-20D6-4C1B-B669-166028D28AC2}" srcId="{AE4F870A-E884-4401-86B5-7EB1DF0B8A9D}" destId="{94270F1B-420A-4827-B8BA-CCF3B88EF0D2}" srcOrd="1" destOrd="0" parTransId="{619796EB-C65D-4EB3-9AFC-9B7A031B09DC}" sibTransId="{F5833248-71AE-4023-9B04-AFB074E7F517}"/>
    <dgm:cxn modelId="{52601E42-2621-40C5-9A5A-D3FE560F5CD0}" type="presOf" srcId="{949C6D3A-58A4-43E3-875C-740F04A80EAF}" destId="{8491CD05-6FD4-412A-9C79-21D30ECCE681}" srcOrd="0" destOrd="2" presId="urn:microsoft.com/office/officeart/2005/8/layout/hList6"/>
    <dgm:cxn modelId="{2B5C655B-DC40-42AC-918B-14338E6E361E}" srcId="{AE4F870A-E884-4401-86B5-7EB1DF0B8A9D}" destId="{E8257BE9-D204-4D61-BCFC-71BCF4B41835}" srcOrd="2" destOrd="0" parTransId="{5D28CE48-4037-4256-9206-1AE7DB3D70FE}" sibTransId="{8863D82F-277B-4703-9DE0-74125627BE07}"/>
    <dgm:cxn modelId="{D5D702EB-00F8-4C9B-A603-B483E8C59FA3}" type="presParOf" srcId="{CD186A7C-A95F-4D2B-A31F-83708BBA3299}" destId="{659853E2-4EAC-40EA-BB3C-A5705D3D4437}" srcOrd="0" destOrd="0" presId="urn:microsoft.com/office/officeart/2005/8/layout/hList6"/>
    <dgm:cxn modelId="{87F29928-1619-44D4-B68A-E24026660C42}" type="presParOf" srcId="{CD186A7C-A95F-4D2B-A31F-83708BBA3299}" destId="{6C389FE5-E359-4E98-9939-705E5DA04DA4}" srcOrd="1" destOrd="0" presId="urn:microsoft.com/office/officeart/2005/8/layout/hList6"/>
    <dgm:cxn modelId="{DEECD1B0-1A2A-45ED-B665-670EEA56911F}" type="presParOf" srcId="{CD186A7C-A95F-4D2B-A31F-83708BBA3299}" destId="{52189502-48A7-422C-9FA6-FF60EEB9BD56}" srcOrd="2" destOrd="0" presId="urn:microsoft.com/office/officeart/2005/8/layout/hList6"/>
    <dgm:cxn modelId="{73AFD71E-7830-45D3-A44D-EDD74088E84A}" type="presParOf" srcId="{CD186A7C-A95F-4D2B-A31F-83708BBA3299}" destId="{3663EB31-398D-4CB9-A8EB-DD77DAA1426B}" srcOrd="3" destOrd="0" presId="urn:microsoft.com/office/officeart/2005/8/layout/hList6"/>
    <dgm:cxn modelId="{986DBBE6-24A3-47AD-899F-576DC27CAAD2}" type="presParOf" srcId="{CD186A7C-A95F-4D2B-A31F-83708BBA3299}" destId="{8491CD05-6FD4-412A-9C79-21D30ECCE681}"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4FD980E-AB5F-444E-BE6D-158A0DE84C73}" type="doc">
      <dgm:prSet loTypeId="urn:microsoft.com/office/officeart/2005/8/layout/cycle2" loCatId="cycle" qsTypeId="urn:microsoft.com/office/officeart/2005/8/quickstyle/3d3" qsCatId="3D" csTypeId="urn:microsoft.com/office/officeart/2005/8/colors/accent2_2" csCatId="accent2" phldr="1"/>
      <dgm:spPr/>
      <dgm:t>
        <a:bodyPr/>
        <a:lstStyle/>
        <a:p>
          <a:endParaRPr lang="tr-TR"/>
        </a:p>
      </dgm:t>
    </dgm:pt>
    <dgm:pt modelId="{C5C4510D-1379-49FA-92E9-7C064B1AE127}">
      <dgm:prSet phldrT="[Metin]" custT="1"/>
      <dgm:spPr>
        <a:solidFill>
          <a:schemeClr val="accent1"/>
        </a:solidFill>
      </dgm:spPr>
      <dgm:t>
        <a:bodyPr/>
        <a:lstStyle/>
        <a:p>
          <a:r>
            <a:rPr lang="tr-TR" sz="1600" b="1" dirty="0" err="1" smtClean="0"/>
            <a:t>State</a:t>
          </a:r>
          <a:r>
            <a:rPr lang="tr-TR" sz="1600" b="1" dirty="0" smtClean="0"/>
            <a:t> </a:t>
          </a:r>
          <a:r>
            <a:rPr lang="tr-TR" sz="1600" b="1" dirty="0" err="1" smtClean="0"/>
            <a:t>Supply</a:t>
          </a:r>
          <a:r>
            <a:rPr lang="tr-TR" sz="1600" b="1" dirty="0" smtClean="0"/>
            <a:t> Office</a:t>
          </a:r>
          <a:endParaRPr lang="tr-TR" sz="1600" b="1" dirty="0"/>
        </a:p>
      </dgm:t>
    </dgm:pt>
    <dgm:pt modelId="{60053D83-A880-4492-86B2-3FE3AE89D31F}" type="parTrans" cxnId="{43A8B78C-D83B-46EF-AF56-1AB882C6771F}">
      <dgm:prSet/>
      <dgm:spPr/>
      <dgm:t>
        <a:bodyPr/>
        <a:lstStyle/>
        <a:p>
          <a:endParaRPr lang="tr-TR"/>
        </a:p>
      </dgm:t>
    </dgm:pt>
    <dgm:pt modelId="{FA796694-1323-4DC1-A92A-24EC985CF2D7}" type="sibTrans" cxnId="{43A8B78C-D83B-46EF-AF56-1AB882C6771F}">
      <dgm:prSet/>
      <dgm:spPr/>
      <dgm:t>
        <a:bodyPr/>
        <a:lstStyle/>
        <a:p>
          <a:endParaRPr lang="tr-TR"/>
        </a:p>
      </dgm:t>
    </dgm:pt>
    <dgm:pt modelId="{67F2C34B-1180-4CB7-86BC-5D977001DEAE}">
      <dgm:prSet phldrT="[Metin]"/>
      <dgm:spPr>
        <a:solidFill>
          <a:schemeClr val="accent1"/>
        </a:solidFill>
      </dgm:spPr>
      <dgm:t>
        <a:bodyPr/>
        <a:lstStyle/>
        <a:p>
          <a:r>
            <a:rPr lang="tr-TR" b="1" dirty="0" err="1" smtClean="0"/>
            <a:t>Public</a:t>
          </a:r>
          <a:r>
            <a:rPr lang="tr-TR" b="1" dirty="0" smtClean="0"/>
            <a:t> </a:t>
          </a:r>
          <a:r>
            <a:rPr lang="tr-TR" b="1" dirty="0" err="1" smtClean="0"/>
            <a:t>Hospitals</a:t>
          </a:r>
          <a:r>
            <a:rPr lang="tr-TR" b="1" dirty="0" smtClean="0"/>
            <a:t> </a:t>
          </a:r>
          <a:r>
            <a:rPr lang="tr-TR" b="1" dirty="0" err="1" smtClean="0"/>
            <a:t>Unions</a:t>
          </a:r>
          <a:endParaRPr lang="tr-TR" b="1" dirty="0"/>
        </a:p>
      </dgm:t>
    </dgm:pt>
    <dgm:pt modelId="{877DC334-0120-4C3D-9E78-3169100E2CC6}" type="parTrans" cxnId="{370D9775-EFF4-4D47-A3AE-D8657203CE69}">
      <dgm:prSet/>
      <dgm:spPr/>
      <dgm:t>
        <a:bodyPr/>
        <a:lstStyle/>
        <a:p>
          <a:endParaRPr lang="tr-TR"/>
        </a:p>
      </dgm:t>
    </dgm:pt>
    <dgm:pt modelId="{F77BDFA5-DFB6-4682-BF26-98B5357CA32F}" type="sibTrans" cxnId="{370D9775-EFF4-4D47-A3AE-D8657203CE69}">
      <dgm:prSet/>
      <dgm:spPr/>
      <dgm:t>
        <a:bodyPr/>
        <a:lstStyle/>
        <a:p>
          <a:endParaRPr lang="tr-TR"/>
        </a:p>
      </dgm:t>
    </dgm:pt>
    <dgm:pt modelId="{53298737-9AC3-466E-943B-7BC8A5CF4C88}">
      <dgm:prSet phldrT="[Metin]"/>
      <dgm:spPr>
        <a:solidFill>
          <a:schemeClr val="accent1"/>
        </a:solidFill>
      </dgm:spPr>
      <dgm:t>
        <a:bodyPr/>
        <a:lstStyle/>
        <a:p>
          <a:r>
            <a:rPr lang="tr-TR" b="1" dirty="0" err="1" smtClean="0"/>
            <a:t>Economic</a:t>
          </a:r>
          <a:r>
            <a:rPr lang="tr-TR" b="1" dirty="0" smtClean="0"/>
            <a:t> </a:t>
          </a:r>
          <a:r>
            <a:rPr lang="tr-TR" b="1" dirty="0" err="1" smtClean="0"/>
            <a:t>Operators</a:t>
          </a:r>
          <a:endParaRPr lang="tr-TR" b="1" dirty="0"/>
        </a:p>
      </dgm:t>
    </dgm:pt>
    <dgm:pt modelId="{F52C96D7-5529-40B1-B9EF-04F9D488B973}" type="parTrans" cxnId="{4DCB5437-001C-4155-86CE-8EEFF1DCFDFD}">
      <dgm:prSet/>
      <dgm:spPr/>
      <dgm:t>
        <a:bodyPr/>
        <a:lstStyle/>
        <a:p>
          <a:endParaRPr lang="tr-TR"/>
        </a:p>
      </dgm:t>
    </dgm:pt>
    <dgm:pt modelId="{4BDF3418-5E2D-4A93-B0EB-E703B8BC105D}" type="sibTrans" cxnId="{4DCB5437-001C-4155-86CE-8EEFF1DCFDFD}">
      <dgm:prSet/>
      <dgm:spPr/>
      <dgm:t>
        <a:bodyPr/>
        <a:lstStyle/>
        <a:p>
          <a:endParaRPr lang="tr-TR"/>
        </a:p>
      </dgm:t>
    </dgm:pt>
    <dgm:pt modelId="{F1F71FD0-5421-4211-9B5A-EBC7A33F8121}">
      <dgm:prSet phldrT="[Metin]"/>
      <dgm:spPr>
        <a:solidFill>
          <a:schemeClr val="accent1"/>
        </a:solidFill>
      </dgm:spPr>
      <dgm:t>
        <a:bodyPr/>
        <a:lstStyle/>
        <a:p>
          <a:r>
            <a:rPr lang="tr-TR" b="1" dirty="0" err="1" smtClean="0"/>
            <a:t>Contracting</a:t>
          </a:r>
          <a:r>
            <a:rPr lang="tr-TR" b="1" dirty="0" smtClean="0"/>
            <a:t> </a:t>
          </a:r>
          <a:r>
            <a:rPr lang="tr-TR" b="1" dirty="0" err="1" smtClean="0"/>
            <a:t>Authorities</a:t>
          </a:r>
          <a:endParaRPr lang="tr-TR" b="1" dirty="0" smtClean="0"/>
        </a:p>
        <a:p>
          <a:r>
            <a:rPr lang="tr-TR" b="1" dirty="0" smtClean="0"/>
            <a:t>+</a:t>
          </a:r>
        </a:p>
        <a:p>
          <a:r>
            <a:rPr lang="tr-TR" b="1" dirty="0" err="1" smtClean="0"/>
            <a:t>Ministries</a:t>
          </a:r>
          <a:endParaRPr lang="tr-TR" b="1" dirty="0"/>
        </a:p>
      </dgm:t>
    </dgm:pt>
    <dgm:pt modelId="{D8BE82BC-BF0C-4D16-A7C9-683627E0AABC}" type="parTrans" cxnId="{FDA260F8-13A9-417D-A18B-98C63B6CDD45}">
      <dgm:prSet/>
      <dgm:spPr/>
      <dgm:t>
        <a:bodyPr/>
        <a:lstStyle/>
        <a:p>
          <a:endParaRPr lang="tr-TR"/>
        </a:p>
      </dgm:t>
    </dgm:pt>
    <dgm:pt modelId="{142588AE-E489-4ED5-92A7-3A90CCAC9677}" type="sibTrans" cxnId="{FDA260F8-13A9-417D-A18B-98C63B6CDD45}">
      <dgm:prSet/>
      <dgm:spPr/>
      <dgm:t>
        <a:bodyPr/>
        <a:lstStyle/>
        <a:p>
          <a:endParaRPr lang="tr-TR"/>
        </a:p>
      </dgm:t>
    </dgm:pt>
    <dgm:pt modelId="{4E26DE6C-ABD4-4E04-9187-310379C785C8}" type="pres">
      <dgm:prSet presAssocID="{44FD980E-AB5F-444E-BE6D-158A0DE84C73}" presName="cycle" presStyleCnt="0">
        <dgm:presLayoutVars>
          <dgm:dir/>
          <dgm:resizeHandles val="exact"/>
        </dgm:presLayoutVars>
      </dgm:prSet>
      <dgm:spPr/>
      <dgm:t>
        <a:bodyPr/>
        <a:lstStyle/>
        <a:p>
          <a:endParaRPr lang="tr-TR"/>
        </a:p>
      </dgm:t>
    </dgm:pt>
    <dgm:pt modelId="{9C367B3A-E7E9-46CC-B489-F18AC72FE71A}" type="pres">
      <dgm:prSet presAssocID="{C5C4510D-1379-49FA-92E9-7C064B1AE127}" presName="node" presStyleLbl="node1" presStyleIdx="0" presStyleCnt="4" custRadScaleRad="90521" custRadScaleInc="-3427">
        <dgm:presLayoutVars>
          <dgm:bulletEnabled val="1"/>
        </dgm:presLayoutVars>
      </dgm:prSet>
      <dgm:spPr/>
      <dgm:t>
        <a:bodyPr/>
        <a:lstStyle/>
        <a:p>
          <a:endParaRPr lang="tr-TR"/>
        </a:p>
      </dgm:t>
    </dgm:pt>
    <dgm:pt modelId="{D2FAB2AA-EEA2-4F2C-A5AB-74FD839C8E9A}" type="pres">
      <dgm:prSet presAssocID="{FA796694-1323-4DC1-A92A-24EC985CF2D7}" presName="sibTrans" presStyleLbl="sibTrans2D1" presStyleIdx="0" presStyleCnt="4"/>
      <dgm:spPr/>
      <dgm:t>
        <a:bodyPr/>
        <a:lstStyle/>
        <a:p>
          <a:endParaRPr lang="tr-TR"/>
        </a:p>
      </dgm:t>
    </dgm:pt>
    <dgm:pt modelId="{C8567AD4-50EB-4F54-B6C7-17EB894B3646}" type="pres">
      <dgm:prSet presAssocID="{FA796694-1323-4DC1-A92A-24EC985CF2D7}" presName="connectorText" presStyleLbl="sibTrans2D1" presStyleIdx="0" presStyleCnt="4"/>
      <dgm:spPr/>
      <dgm:t>
        <a:bodyPr/>
        <a:lstStyle/>
        <a:p>
          <a:endParaRPr lang="tr-TR"/>
        </a:p>
      </dgm:t>
    </dgm:pt>
    <dgm:pt modelId="{F2CADC14-11A2-4FBF-B3B3-6DD73D1832E4}" type="pres">
      <dgm:prSet presAssocID="{67F2C34B-1180-4CB7-86BC-5D977001DEAE}" presName="node" presStyleLbl="node1" presStyleIdx="1" presStyleCnt="4">
        <dgm:presLayoutVars>
          <dgm:bulletEnabled val="1"/>
        </dgm:presLayoutVars>
      </dgm:prSet>
      <dgm:spPr/>
      <dgm:t>
        <a:bodyPr/>
        <a:lstStyle/>
        <a:p>
          <a:endParaRPr lang="tr-TR"/>
        </a:p>
      </dgm:t>
    </dgm:pt>
    <dgm:pt modelId="{FF362ECC-5A7A-4769-87EA-E179ACEA5530}" type="pres">
      <dgm:prSet presAssocID="{F77BDFA5-DFB6-4682-BF26-98B5357CA32F}" presName="sibTrans" presStyleLbl="sibTrans2D1" presStyleIdx="1" presStyleCnt="4"/>
      <dgm:spPr/>
      <dgm:t>
        <a:bodyPr/>
        <a:lstStyle/>
        <a:p>
          <a:endParaRPr lang="tr-TR"/>
        </a:p>
      </dgm:t>
    </dgm:pt>
    <dgm:pt modelId="{6C87ABCB-561A-4A6C-9F1E-3D2031AE715A}" type="pres">
      <dgm:prSet presAssocID="{F77BDFA5-DFB6-4682-BF26-98B5357CA32F}" presName="connectorText" presStyleLbl="sibTrans2D1" presStyleIdx="1" presStyleCnt="4"/>
      <dgm:spPr/>
      <dgm:t>
        <a:bodyPr/>
        <a:lstStyle/>
        <a:p>
          <a:endParaRPr lang="tr-TR"/>
        </a:p>
      </dgm:t>
    </dgm:pt>
    <dgm:pt modelId="{6AE103D6-265B-4F25-8DBE-667C217B39DE}" type="pres">
      <dgm:prSet presAssocID="{53298737-9AC3-466E-943B-7BC8A5CF4C88}" presName="node" presStyleLbl="node1" presStyleIdx="2" presStyleCnt="4">
        <dgm:presLayoutVars>
          <dgm:bulletEnabled val="1"/>
        </dgm:presLayoutVars>
      </dgm:prSet>
      <dgm:spPr/>
      <dgm:t>
        <a:bodyPr/>
        <a:lstStyle/>
        <a:p>
          <a:endParaRPr lang="tr-TR"/>
        </a:p>
      </dgm:t>
    </dgm:pt>
    <dgm:pt modelId="{105D743A-DA3F-4075-A1D3-9E1D10745E59}" type="pres">
      <dgm:prSet presAssocID="{4BDF3418-5E2D-4A93-B0EB-E703B8BC105D}" presName="sibTrans" presStyleLbl="sibTrans2D1" presStyleIdx="2" presStyleCnt="4"/>
      <dgm:spPr/>
      <dgm:t>
        <a:bodyPr/>
        <a:lstStyle/>
        <a:p>
          <a:endParaRPr lang="tr-TR"/>
        </a:p>
      </dgm:t>
    </dgm:pt>
    <dgm:pt modelId="{C97093C8-85EF-444D-A378-900CBC9CE497}" type="pres">
      <dgm:prSet presAssocID="{4BDF3418-5E2D-4A93-B0EB-E703B8BC105D}" presName="connectorText" presStyleLbl="sibTrans2D1" presStyleIdx="2" presStyleCnt="4"/>
      <dgm:spPr/>
      <dgm:t>
        <a:bodyPr/>
        <a:lstStyle/>
        <a:p>
          <a:endParaRPr lang="tr-TR"/>
        </a:p>
      </dgm:t>
    </dgm:pt>
    <dgm:pt modelId="{9800BED9-2246-4B96-ADDC-434D248FF6AD}" type="pres">
      <dgm:prSet presAssocID="{F1F71FD0-5421-4211-9B5A-EBC7A33F8121}" presName="node" presStyleLbl="node1" presStyleIdx="3" presStyleCnt="4" custRadScaleRad="97645" custRadScaleInc="-4917">
        <dgm:presLayoutVars>
          <dgm:bulletEnabled val="1"/>
        </dgm:presLayoutVars>
      </dgm:prSet>
      <dgm:spPr/>
      <dgm:t>
        <a:bodyPr/>
        <a:lstStyle/>
        <a:p>
          <a:endParaRPr lang="tr-TR"/>
        </a:p>
      </dgm:t>
    </dgm:pt>
    <dgm:pt modelId="{0DE61535-7B8D-4827-B95C-31F3124A8248}" type="pres">
      <dgm:prSet presAssocID="{142588AE-E489-4ED5-92A7-3A90CCAC9677}" presName="sibTrans" presStyleLbl="sibTrans2D1" presStyleIdx="3" presStyleCnt="4"/>
      <dgm:spPr/>
      <dgm:t>
        <a:bodyPr/>
        <a:lstStyle/>
        <a:p>
          <a:endParaRPr lang="tr-TR"/>
        </a:p>
      </dgm:t>
    </dgm:pt>
    <dgm:pt modelId="{11F89CEC-0EE8-48BF-B637-D38DA7DDE615}" type="pres">
      <dgm:prSet presAssocID="{142588AE-E489-4ED5-92A7-3A90CCAC9677}" presName="connectorText" presStyleLbl="sibTrans2D1" presStyleIdx="3" presStyleCnt="4"/>
      <dgm:spPr/>
      <dgm:t>
        <a:bodyPr/>
        <a:lstStyle/>
        <a:p>
          <a:endParaRPr lang="tr-TR"/>
        </a:p>
      </dgm:t>
    </dgm:pt>
  </dgm:ptLst>
  <dgm:cxnLst>
    <dgm:cxn modelId="{FDA260F8-13A9-417D-A18B-98C63B6CDD45}" srcId="{44FD980E-AB5F-444E-BE6D-158A0DE84C73}" destId="{F1F71FD0-5421-4211-9B5A-EBC7A33F8121}" srcOrd="3" destOrd="0" parTransId="{D8BE82BC-BF0C-4D16-A7C9-683627E0AABC}" sibTransId="{142588AE-E489-4ED5-92A7-3A90CCAC9677}"/>
    <dgm:cxn modelId="{C92A5A66-4DE2-4D36-8C9A-B74C1C21FF77}" type="presOf" srcId="{F1F71FD0-5421-4211-9B5A-EBC7A33F8121}" destId="{9800BED9-2246-4B96-ADDC-434D248FF6AD}" srcOrd="0" destOrd="0" presId="urn:microsoft.com/office/officeart/2005/8/layout/cycle2"/>
    <dgm:cxn modelId="{2263C7E5-9D94-4B6E-8877-8A0CE2C44CC0}" type="presOf" srcId="{FA796694-1323-4DC1-A92A-24EC985CF2D7}" destId="{C8567AD4-50EB-4F54-B6C7-17EB894B3646}" srcOrd="1" destOrd="0" presId="urn:microsoft.com/office/officeart/2005/8/layout/cycle2"/>
    <dgm:cxn modelId="{48A8F9A3-FF5E-4F95-AFED-12DDA921C70B}" type="presOf" srcId="{53298737-9AC3-466E-943B-7BC8A5CF4C88}" destId="{6AE103D6-265B-4F25-8DBE-667C217B39DE}" srcOrd="0" destOrd="0" presId="urn:microsoft.com/office/officeart/2005/8/layout/cycle2"/>
    <dgm:cxn modelId="{B1F90C4B-4EDA-4865-A09E-3224D861BB7F}" type="presOf" srcId="{4BDF3418-5E2D-4A93-B0EB-E703B8BC105D}" destId="{105D743A-DA3F-4075-A1D3-9E1D10745E59}" srcOrd="0" destOrd="0" presId="urn:microsoft.com/office/officeart/2005/8/layout/cycle2"/>
    <dgm:cxn modelId="{06D26010-F1F8-4A5C-A8A1-9724C60F60F0}" type="presOf" srcId="{67F2C34B-1180-4CB7-86BC-5D977001DEAE}" destId="{F2CADC14-11A2-4FBF-B3B3-6DD73D1832E4}" srcOrd="0" destOrd="0" presId="urn:microsoft.com/office/officeart/2005/8/layout/cycle2"/>
    <dgm:cxn modelId="{DBBC545C-6BA3-46B0-9BCD-C39AABC47DA5}" type="presOf" srcId="{C5C4510D-1379-49FA-92E9-7C064B1AE127}" destId="{9C367B3A-E7E9-46CC-B489-F18AC72FE71A}" srcOrd="0" destOrd="0" presId="urn:microsoft.com/office/officeart/2005/8/layout/cycle2"/>
    <dgm:cxn modelId="{075749AE-A3C4-406C-9DA9-0BA1155A0E84}" type="presOf" srcId="{F77BDFA5-DFB6-4682-BF26-98B5357CA32F}" destId="{FF362ECC-5A7A-4769-87EA-E179ACEA5530}" srcOrd="0" destOrd="0" presId="urn:microsoft.com/office/officeart/2005/8/layout/cycle2"/>
    <dgm:cxn modelId="{EA5C61A3-53AB-4C54-94EA-1B8E8F2A5CA2}" type="presOf" srcId="{FA796694-1323-4DC1-A92A-24EC985CF2D7}" destId="{D2FAB2AA-EEA2-4F2C-A5AB-74FD839C8E9A}" srcOrd="0" destOrd="0" presId="urn:microsoft.com/office/officeart/2005/8/layout/cycle2"/>
    <dgm:cxn modelId="{2F215DF0-746C-4808-9572-391F97EF7C8B}" type="presOf" srcId="{4BDF3418-5E2D-4A93-B0EB-E703B8BC105D}" destId="{C97093C8-85EF-444D-A378-900CBC9CE497}" srcOrd="1" destOrd="0" presId="urn:microsoft.com/office/officeart/2005/8/layout/cycle2"/>
    <dgm:cxn modelId="{43A8B78C-D83B-46EF-AF56-1AB882C6771F}" srcId="{44FD980E-AB5F-444E-BE6D-158A0DE84C73}" destId="{C5C4510D-1379-49FA-92E9-7C064B1AE127}" srcOrd="0" destOrd="0" parTransId="{60053D83-A880-4492-86B2-3FE3AE89D31F}" sibTransId="{FA796694-1323-4DC1-A92A-24EC985CF2D7}"/>
    <dgm:cxn modelId="{8ADCD6A4-0110-46DA-AE25-1D585DD0C271}" type="presOf" srcId="{142588AE-E489-4ED5-92A7-3A90CCAC9677}" destId="{11F89CEC-0EE8-48BF-B637-D38DA7DDE615}" srcOrd="1" destOrd="0" presId="urn:microsoft.com/office/officeart/2005/8/layout/cycle2"/>
    <dgm:cxn modelId="{A0A7C09D-C6B3-4A5D-891B-9FF0D735C8EF}" type="presOf" srcId="{142588AE-E489-4ED5-92A7-3A90CCAC9677}" destId="{0DE61535-7B8D-4827-B95C-31F3124A8248}" srcOrd="0" destOrd="0" presId="urn:microsoft.com/office/officeart/2005/8/layout/cycle2"/>
    <dgm:cxn modelId="{7C36080F-8C6D-4BE3-918B-217E556CE47C}" type="presOf" srcId="{44FD980E-AB5F-444E-BE6D-158A0DE84C73}" destId="{4E26DE6C-ABD4-4E04-9187-310379C785C8}" srcOrd="0" destOrd="0" presId="urn:microsoft.com/office/officeart/2005/8/layout/cycle2"/>
    <dgm:cxn modelId="{4DCB5437-001C-4155-86CE-8EEFF1DCFDFD}" srcId="{44FD980E-AB5F-444E-BE6D-158A0DE84C73}" destId="{53298737-9AC3-466E-943B-7BC8A5CF4C88}" srcOrd="2" destOrd="0" parTransId="{F52C96D7-5529-40B1-B9EF-04F9D488B973}" sibTransId="{4BDF3418-5E2D-4A93-B0EB-E703B8BC105D}"/>
    <dgm:cxn modelId="{370D9775-EFF4-4D47-A3AE-D8657203CE69}" srcId="{44FD980E-AB5F-444E-BE6D-158A0DE84C73}" destId="{67F2C34B-1180-4CB7-86BC-5D977001DEAE}" srcOrd="1" destOrd="0" parTransId="{877DC334-0120-4C3D-9E78-3169100E2CC6}" sibTransId="{F77BDFA5-DFB6-4682-BF26-98B5357CA32F}"/>
    <dgm:cxn modelId="{F5CD14D0-D319-45D5-9149-9798CC179403}" type="presOf" srcId="{F77BDFA5-DFB6-4682-BF26-98B5357CA32F}" destId="{6C87ABCB-561A-4A6C-9F1E-3D2031AE715A}" srcOrd="1" destOrd="0" presId="urn:microsoft.com/office/officeart/2005/8/layout/cycle2"/>
    <dgm:cxn modelId="{9CC155B2-F981-478B-84EA-C2F560823082}" type="presParOf" srcId="{4E26DE6C-ABD4-4E04-9187-310379C785C8}" destId="{9C367B3A-E7E9-46CC-B489-F18AC72FE71A}" srcOrd="0" destOrd="0" presId="urn:microsoft.com/office/officeart/2005/8/layout/cycle2"/>
    <dgm:cxn modelId="{190032BC-BA9F-4992-9648-257A097C1AE2}" type="presParOf" srcId="{4E26DE6C-ABD4-4E04-9187-310379C785C8}" destId="{D2FAB2AA-EEA2-4F2C-A5AB-74FD839C8E9A}" srcOrd="1" destOrd="0" presId="urn:microsoft.com/office/officeart/2005/8/layout/cycle2"/>
    <dgm:cxn modelId="{BB58686F-A722-44E2-A72A-19A81807DDC9}" type="presParOf" srcId="{D2FAB2AA-EEA2-4F2C-A5AB-74FD839C8E9A}" destId="{C8567AD4-50EB-4F54-B6C7-17EB894B3646}" srcOrd="0" destOrd="0" presId="urn:microsoft.com/office/officeart/2005/8/layout/cycle2"/>
    <dgm:cxn modelId="{1FB6567D-F1CB-4AC3-8ECA-02C081F8BA6F}" type="presParOf" srcId="{4E26DE6C-ABD4-4E04-9187-310379C785C8}" destId="{F2CADC14-11A2-4FBF-B3B3-6DD73D1832E4}" srcOrd="2" destOrd="0" presId="urn:microsoft.com/office/officeart/2005/8/layout/cycle2"/>
    <dgm:cxn modelId="{88FA3BC6-5E57-4852-8077-1CA465922846}" type="presParOf" srcId="{4E26DE6C-ABD4-4E04-9187-310379C785C8}" destId="{FF362ECC-5A7A-4769-87EA-E179ACEA5530}" srcOrd="3" destOrd="0" presId="urn:microsoft.com/office/officeart/2005/8/layout/cycle2"/>
    <dgm:cxn modelId="{17A7C3E5-64DD-4EE5-83AC-5773BB2C5D91}" type="presParOf" srcId="{FF362ECC-5A7A-4769-87EA-E179ACEA5530}" destId="{6C87ABCB-561A-4A6C-9F1E-3D2031AE715A}" srcOrd="0" destOrd="0" presId="urn:microsoft.com/office/officeart/2005/8/layout/cycle2"/>
    <dgm:cxn modelId="{62883AA2-4E3D-4486-932D-38637C805FA6}" type="presParOf" srcId="{4E26DE6C-ABD4-4E04-9187-310379C785C8}" destId="{6AE103D6-265B-4F25-8DBE-667C217B39DE}" srcOrd="4" destOrd="0" presId="urn:microsoft.com/office/officeart/2005/8/layout/cycle2"/>
    <dgm:cxn modelId="{F0896705-A16D-4B51-B6B3-A72A0EDED980}" type="presParOf" srcId="{4E26DE6C-ABD4-4E04-9187-310379C785C8}" destId="{105D743A-DA3F-4075-A1D3-9E1D10745E59}" srcOrd="5" destOrd="0" presId="urn:microsoft.com/office/officeart/2005/8/layout/cycle2"/>
    <dgm:cxn modelId="{7D0EC6C7-D203-460F-9242-CCDEB9F3C4C3}" type="presParOf" srcId="{105D743A-DA3F-4075-A1D3-9E1D10745E59}" destId="{C97093C8-85EF-444D-A378-900CBC9CE497}" srcOrd="0" destOrd="0" presId="urn:microsoft.com/office/officeart/2005/8/layout/cycle2"/>
    <dgm:cxn modelId="{662F2DDC-571A-4B9F-BDEB-D18ED7C86E7B}" type="presParOf" srcId="{4E26DE6C-ABD4-4E04-9187-310379C785C8}" destId="{9800BED9-2246-4B96-ADDC-434D248FF6AD}" srcOrd="6" destOrd="0" presId="urn:microsoft.com/office/officeart/2005/8/layout/cycle2"/>
    <dgm:cxn modelId="{BDC01AF4-5A35-485E-BCB9-BAACB954615F}" type="presParOf" srcId="{4E26DE6C-ABD4-4E04-9187-310379C785C8}" destId="{0DE61535-7B8D-4827-B95C-31F3124A8248}" srcOrd="7" destOrd="0" presId="urn:microsoft.com/office/officeart/2005/8/layout/cycle2"/>
    <dgm:cxn modelId="{4DC25F65-F2DE-490B-863B-01A8CAE86A6E}" type="presParOf" srcId="{0DE61535-7B8D-4827-B95C-31F3124A8248}" destId="{11F89CEC-0EE8-48BF-B637-D38DA7DDE615}"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97D050-235C-4A2F-AA23-12B7041C877E}">
      <dsp:nvSpPr>
        <dsp:cNvPr id="0" name=""/>
        <dsp:cNvSpPr/>
      </dsp:nvSpPr>
      <dsp:spPr>
        <a:xfrm>
          <a:off x="144021" y="4"/>
          <a:ext cx="7128786" cy="983359"/>
        </a:xfrm>
        <a:prstGeom prst="roundRect">
          <a:avLst/>
        </a:prstGeom>
        <a:gradFill rotWithShape="0">
          <a:gsLst>
            <a:gs pos="0">
              <a:srgbClr val="03D4A8"/>
            </a:gs>
            <a:gs pos="25000">
              <a:srgbClr val="21D6E0"/>
            </a:gs>
            <a:gs pos="75000">
              <a:srgbClr val="0087E6"/>
            </a:gs>
            <a:gs pos="100000">
              <a:srgbClr val="005CBF"/>
            </a:gs>
          </a:gsLst>
          <a:lin ang="5400000" scaled="0"/>
        </a:gra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tr-TR" sz="2900" kern="1200" dirty="0" smtClean="0"/>
            <a:t>7</a:t>
          </a:r>
          <a:r>
            <a:rPr lang="tr-TR" sz="2900" kern="1200" baseline="30000" dirty="0" smtClean="0"/>
            <a:t>th</a:t>
          </a:r>
          <a:r>
            <a:rPr lang="en-US" sz="2900" kern="1200" dirty="0" smtClean="0"/>
            <a:t> IPA Regional</a:t>
          </a:r>
          <a:r>
            <a:rPr lang="tr-TR" sz="2900" kern="1200" dirty="0" smtClean="0"/>
            <a:t> </a:t>
          </a:r>
          <a:r>
            <a:rPr lang="en-US" sz="2900" kern="1200" dirty="0" smtClean="0"/>
            <a:t>Public Procurement Conference</a:t>
          </a:r>
          <a:endParaRPr lang="tr-TR" sz="2900" kern="1200" dirty="0"/>
        </a:p>
      </dsp:txBody>
      <dsp:txXfrm>
        <a:off x="192025" y="48008"/>
        <a:ext cx="7032778" cy="887351"/>
      </dsp:txXfrm>
    </dsp:sp>
    <dsp:sp modelId="{9FF59B26-B489-4BC5-B49C-0BA195BD7349}">
      <dsp:nvSpPr>
        <dsp:cNvPr id="0" name=""/>
        <dsp:cNvSpPr/>
      </dsp:nvSpPr>
      <dsp:spPr>
        <a:xfrm>
          <a:off x="993568" y="1008115"/>
          <a:ext cx="5302688" cy="98335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en-US" sz="2800" kern="1200" dirty="0" smtClean="0"/>
            <a:t>9 – 10 September 2014</a:t>
          </a:r>
          <a:r>
            <a:rPr lang="tr-TR" sz="2800" kern="1200" dirty="0" smtClean="0"/>
            <a:t> </a:t>
          </a:r>
          <a:r>
            <a:rPr lang="en-GB" sz="2800" b="1" kern="1200" dirty="0" err="1" smtClean="0"/>
            <a:t>Vlora</a:t>
          </a:r>
          <a:r>
            <a:rPr lang="en-GB" sz="2800" b="1" kern="1200" dirty="0" smtClean="0"/>
            <a:t>, Albania</a:t>
          </a:r>
          <a:endParaRPr lang="tr-TR" sz="2800" kern="1200" dirty="0"/>
        </a:p>
      </dsp:txBody>
      <dsp:txXfrm>
        <a:off x="1041572" y="1056119"/>
        <a:ext cx="5206680" cy="8873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5F63BE-3833-4135-8A81-5DD4D0DAD132}">
      <dsp:nvSpPr>
        <dsp:cNvPr id="0" name=""/>
        <dsp:cNvSpPr/>
      </dsp:nvSpPr>
      <dsp:spPr>
        <a:xfrm rot="5400000">
          <a:off x="2800120" y="-651626"/>
          <a:ext cx="4838286" cy="6834136"/>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just" defTabSz="1022350" rtl="0">
            <a:lnSpc>
              <a:spcPct val="90000"/>
            </a:lnSpc>
            <a:spcBef>
              <a:spcPct val="0"/>
            </a:spcBef>
            <a:spcAft>
              <a:spcPct val="15000"/>
            </a:spcAft>
            <a:buChar char="••"/>
          </a:pPr>
          <a:r>
            <a:rPr lang="tr-TR" sz="2300" kern="1200" dirty="0" smtClean="0">
              <a:solidFill>
                <a:schemeClr val="tx1"/>
              </a:solidFill>
            </a:rPr>
            <a:t>C</a:t>
          </a:r>
          <a:r>
            <a:rPr lang="en-GB" sz="2300" kern="1200" dirty="0" err="1" smtClean="0">
              <a:solidFill>
                <a:schemeClr val="tx1"/>
              </a:solidFill>
            </a:rPr>
            <a:t>oordinating</a:t>
          </a:r>
          <a:r>
            <a:rPr lang="en-GB" sz="2300" kern="1200" dirty="0" smtClean="0">
              <a:solidFill>
                <a:schemeClr val="tx1"/>
              </a:solidFill>
            </a:rPr>
            <a:t> the accession negotiations between the EU and Turkey on Chapter 5: Public Procurement,</a:t>
          </a:r>
          <a:endParaRPr lang="tr-TR" sz="2300" kern="1200" dirty="0">
            <a:solidFill>
              <a:schemeClr val="tx1"/>
            </a:solidFill>
          </a:endParaRPr>
        </a:p>
        <a:p>
          <a:pPr marL="228600" lvl="1" indent="-228600" algn="just" defTabSz="1022350" rtl="0">
            <a:lnSpc>
              <a:spcPct val="90000"/>
            </a:lnSpc>
            <a:spcBef>
              <a:spcPct val="0"/>
            </a:spcBef>
            <a:spcAft>
              <a:spcPct val="15000"/>
            </a:spcAft>
            <a:buChar char="••"/>
          </a:pPr>
          <a:r>
            <a:rPr lang="tr-TR" sz="2300" kern="1200" dirty="0" smtClean="0">
              <a:solidFill>
                <a:schemeClr val="tx1"/>
              </a:solidFill>
            </a:rPr>
            <a:t>C</a:t>
          </a:r>
          <a:r>
            <a:rPr lang="en-GB" sz="2300" kern="1200" dirty="0" err="1" smtClean="0">
              <a:solidFill>
                <a:schemeClr val="tx1"/>
              </a:solidFill>
            </a:rPr>
            <a:t>arrying</a:t>
          </a:r>
          <a:r>
            <a:rPr lang="en-GB" sz="2300" kern="1200" dirty="0" smtClean="0">
              <a:solidFill>
                <a:schemeClr val="tx1"/>
              </a:solidFill>
            </a:rPr>
            <a:t> out needs assessment on administrative and operational capacity at all levels of public administration (central, regional and local level) in order to improve effectiveness of the public procurement system,   </a:t>
          </a:r>
          <a:endParaRPr lang="tr-TR" sz="2300" kern="1200" dirty="0">
            <a:solidFill>
              <a:schemeClr val="tx1"/>
            </a:solidFill>
          </a:endParaRPr>
        </a:p>
        <a:p>
          <a:pPr marL="228600" lvl="1" indent="-228600" algn="just" defTabSz="1022350" rtl="0">
            <a:lnSpc>
              <a:spcPct val="90000"/>
            </a:lnSpc>
            <a:spcBef>
              <a:spcPct val="0"/>
            </a:spcBef>
            <a:spcAft>
              <a:spcPct val="15000"/>
            </a:spcAft>
            <a:buChar char="••"/>
          </a:pPr>
          <a:r>
            <a:rPr lang="tr-TR" sz="2300" kern="1200" dirty="0" smtClean="0">
              <a:solidFill>
                <a:schemeClr val="tx1"/>
              </a:solidFill>
            </a:rPr>
            <a:t>U</a:t>
          </a:r>
          <a:r>
            <a:rPr lang="en-GB" sz="2300" kern="1200" dirty="0" err="1" smtClean="0">
              <a:solidFill>
                <a:schemeClr val="tx1"/>
              </a:solidFill>
            </a:rPr>
            <a:t>pdating</a:t>
          </a:r>
          <a:r>
            <a:rPr lang="en-GB" sz="2300" kern="1200" dirty="0" smtClean="0">
              <a:solidFill>
                <a:schemeClr val="tx1"/>
              </a:solidFill>
            </a:rPr>
            <a:t> the National Strategy on Public Procurement taking into account the needs assessment, </a:t>
          </a:r>
          <a:endParaRPr lang="tr-TR" sz="2300" kern="1200" dirty="0">
            <a:solidFill>
              <a:schemeClr val="tx1"/>
            </a:solidFill>
          </a:endParaRPr>
        </a:p>
        <a:p>
          <a:pPr marL="228600" lvl="1" indent="-228600" algn="just" defTabSz="1022350" rtl="0">
            <a:lnSpc>
              <a:spcPct val="90000"/>
            </a:lnSpc>
            <a:spcBef>
              <a:spcPct val="0"/>
            </a:spcBef>
            <a:spcAft>
              <a:spcPct val="15000"/>
            </a:spcAft>
            <a:buChar char="••"/>
          </a:pPr>
          <a:r>
            <a:rPr lang="tr-TR" sz="2300" kern="1200" dirty="0" smtClean="0">
              <a:solidFill>
                <a:schemeClr val="tx1"/>
              </a:solidFill>
            </a:rPr>
            <a:t>E</a:t>
          </a:r>
          <a:r>
            <a:rPr lang="en-GB" sz="2300" kern="1200" dirty="0" err="1" smtClean="0">
              <a:solidFill>
                <a:schemeClr val="tx1"/>
              </a:solidFill>
            </a:rPr>
            <a:t>xamining</a:t>
          </a:r>
          <a:r>
            <a:rPr lang="en-GB" sz="2300" kern="1200" dirty="0" smtClean="0">
              <a:solidFill>
                <a:schemeClr val="tx1"/>
              </a:solidFill>
            </a:rPr>
            <a:t> the draft laws for consistency with the existing public procurement legislation in terms of terminology, principles and procedures; and compliance with the </a:t>
          </a:r>
          <a:r>
            <a:rPr lang="en-GB" sz="2300" i="1" kern="1200" dirty="0" err="1" smtClean="0">
              <a:solidFill>
                <a:schemeClr val="tx1"/>
              </a:solidFill>
            </a:rPr>
            <a:t>acquis</a:t>
          </a:r>
          <a:r>
            <a:rPr lang="en-GB" sz="2300" i="1" kern="1200" dirty="0" smtClean="0">
              <a:solidFill>
                <a:schemeClr val="tx1"/>
              </a:solidFill>
            </a:rPr>
            <a:t>,</a:t>
          </a:r>
          <a:endParaRPr lang="tr-TR" sz="2300" kern="1200" dirty="0">
            <a:solidFill>
              <a:schemeClr val="tx1"/>
            </a:solidFill>
          </a:endParaRPr>
        </a:p>
      </dsp:txBody>
      <dsp:txXfrm rot="-5400000">
        <a:off x="1802195" y="582485"/>
        <a:ext cx="6597950" cy="4365914"/>
      </dsp:txXfrm>
    </dsp:sp>
    <dsp:sp modelId="{3596FB82-A92F-482F-AA0E-4C37741A7AAB}">
      <dsp:nvSpPr>
        <dsp:cNvPr id="0" name=""/>
        <dsp:cNvSpPr/>
      </dsp:nvSpPr>
      <dsp:spPr>
        <a:xfrm>
          <a:off x="1773" y="1688360"/>
          <a:ext cx="1798648" cy="227097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GB" sz="2000" kern="1200" dirty="0" smtClean="0">
              <a:solidFill>
                <a:schemeClr val="tx1"/>
              </a:solidFill>
            </a:rPr>
            <a:t>Functions to be carried out under the coordination of </a:t>
          </a:r>
          <a:r>
            <a:rPr lang="en-GB" sz="2000" kern="1200" dirty="0" err="1" smtClean="0">
              <a:solidFill>
                <a:schemeClr val="tx1"/>
              </a:solidFill>
            </a:rPr>
            <a:t>MoF</a:t>
          </a:r>
          <a:r>
            <a:rPr lang="en-GB" sz="2000" kern="1200" dirty="0" smtClean="0">
              <a:solidFill>
                <a:schemeClr val="tx1"/>
              </a:solidFill>
            </a:rPr>
            <a:t> </a:t>
          </a:r>
          <a:r>
            <a:rPr lang="tr-TR" sz="2000" kern="1200" dirty="0" smtClean="0">
              <a:solidFill>
                <a:schemeClr val="tx1"/>
              </a:solidFill>
            </a:rPr>
            <a:t>can be </a:t>
          </a:r>
          <a:r>
            <a:rPr lang="en-US" sz="2000" kern="1200" dirty="0" smtClean="0">
              <a:solidFill>
                <a:schemeClr val="tx1"/>
              </a:solidFill>
            </a:rPr>
            <a:t>summarized</a:t>
          </a:r>
          <a:r>
            <a:rPr lang="tr-TR" sz="2000" kern="1200" dirty="0" smtClean="0">
              <a:solidFill>
                <a:schemeClr val="tx1"/>
              </a:solidFill>
            </a:rPr>
            <a:t> </a:t>
          </a:r>
          <a:r>
            <a:rPr lang="en-GB" sz="2000" kern="1200" dirty="0" smtClean="0">
              <a:solidFill>
                <a:schemeClr val="tx1"/>
              </a:solidFill>
            </a:rPr>
            <a:t>as follows:</a:t>
          </a:r>
          <a:endParaRPr lang="tr-TR" sz="2000" kern="1200" dirty="0">
            <a:solidFill>
              <a:schemeClr val="tx1"/>
            </a:solidFill>
          </a:endParaRPr>
        </a:p>
      </dsp:txBody>
      <dsp:txXfrm>
        <a:off x="89576" y="1776163"/>
        <a:ext cx="1623042" cy="20953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7DFEF-75E6-4CD2-B609-E0F653B7F5D2}">
      <dsp:nvSpPr>
        <dsp:cNvPr id="0" name=""/>
        <dsp:cNvSpPr/>
      </dsp:nvSpPr>
      <dsp:spPr>
        <a:xfrm>
          <a:off x="4180" y="2088"/>
          <a:ext cx="8560590" cy="913144"/>
        </a:xfrm>
        <a:prstGeom prst="roundRect">
          <a:avLst/>
        </a:prstGeom>
        <a:solidFill>
          <a:srgbClr val="00B0F0">
            <a:alpha val="80000"/>
          </a:srgbClr>
        </a:solidFill>
        <a:ln w="1905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kern="1200" dirty="0" err="1" smtClean="0"/>
            <a:t>The</a:t>
          </a:r>
          <a:r>
            <a:rPr lang="tr-TR" sz="2100" kern="1200" dirty="0" smtClean="0"/>
            <a:t> main d</a:t>
          </a:r>
          <a:r>
            <a:rPr lang="en-US" sz="2100" kern="1200" dirty="0" err="1" smtClean="0"/>
            <a:t>uties</a:t>
          </a:r>
          <a:r>
            <a:rPr lang="en-US" sz="2100" kern="1200" dirty="0" smtClean="0"/>
            <a:t> and powers of </a:t>
          </a:r>
          <a:r>
            <a:rPr lang="tr-TR" sz="2100" kern="1200" dirty="0" err="1" smtClean="0"/>
            <a:t>the</a:t>
          </a:r>
          <a:r>
            <a:rPr lang="tr-TR" sz="2100" kern="1200" dirty="0" smtClean="0"/>
            <a:t> </a:t>
          </a:r>
          <a:r>
            <a:rPr lang="en-US" sz="2100" kern="1200" dirty="0" smtClean="0"/>
            <a:t>PPA are: </a:t>
          </a:r>
          <a:endParaRPr lang="tr-TR" sz="2100" kern="1200" dirty="0"/>
        </a:p>
      </dsp:txBody>
      <dsp:txXfrm>
        <a:off x="48756" y="46664"/>
        <a:ext cx="8471438" cy="823992"/>
      </dsp:txXfrm>
    </dsp:sp>
    <dsp:sp modelId="{8B065D8E-63FF-41F9-988D-B23E1BAF5A51}">
      <dsp:nvSpPr>
        <dsp:cNvPr id="0" name=""/>
        <dsp:cNvSpPr/>
      </dsp:nvSpPr>
      <dsp:spPr>
        <a:xfrm>
          <a:off x="4180" y="960890"/>
          <a:ext cx="8532002" cy="913144"/>
        </a:xfrm>
        <a:prstGeom prst="roundRect">
          <a:avLst/>
        </a:prstGeom>
        <a:solidFill>
          <a:schemeClr val="accent1">
            <a:hueOff val="0"/>
            <a:satOff val="0"/>
            <a:lumOff val="0"/>
            <a:alpha val="81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tr-TR" sz="2100" b="1" kern="1200" dirty="0" smtClean="0">
              <a:solidFill>
                <a:schemeClr val="tx1"/>
              </a:solidFill>
            </a:rPr>
            <a:t>t</a:t>
          </a:r>
          <a:r>
            <a:rPr lang="en-US" sz="2100" b="1" kern="1200" dirty="0" smtClean="0">
              <a:solidFill>
                <a:schemeClr val="tx1"/>
              </a:solidFill>
            </a:rPr>
            <a:t>o prepare, develop and guide the implementation</a:t>
          </a:r>
          <a:r>
            <a:rPr lang="tr-TR" sz="2100" b="1" kern="1200" dirty="0" smtClean="0">
              <a:solidFill>
                <a:schemeClr val="tx1"/>
              </a:solidFill>
            </a:rPr>
            <a:t> of </a:t>
          </a:r>
          <a:r>
            <a:rPr lang="en-US" sz="2100" b="1" kern="1200" dirty="0" smtClean="0">
              <a:solidFill>
                <a:schemeClr val="tx1"/>
              </a:solidFill>
            </a:rPr>
            <a:t>P</a:t>
          </a:r>
          <a:r>
            <a:rPr lang="tr-TR" sz="2100" b="1" kern="1200" dirty="0" err="1" smtClean="0">
              <a:solidFill>
                <a:schemeClr val="tx1"/>
              </a:solidFill>
            </a:rPr>
            <a:t>ublic</a:t>
          </a:r>
          <a:r>
            <a:rPr lang="tr-TR" sz="2100" b="1" kern="1200" dirty="0" smtClean="0">
              <a:solidFill>
                <a:schemeClr val="tx1"/>
              </a:solidFill>
            </a:rPr>
            <a:t> </a:t>
          </a:r>
          <a:r>
            <a:rPr lang="tr-TR" sz="2100" b="1" kern="1200" dirty="0" err="1" smtClean="0">
              <a:solidFill>
                <a:schemeClr val="tx1"/>
              </a:solidFill>
            </a:rPr>
            <a:t>Procurement</a:t>
          </a:r>
          <a:r>
            <a:rPr lang="tr-TR" sz="2100" b="1" kern="1200" dirty="0" smtClean="0">
              <a:solidFill>
                <a:schemeClr val="tx1"/>
              </a:solidFill>
            </a:rPr>
            <a:t> </a:t>
          </a:r>
          <a:r>
            <a:rPr lang="tr-TR" sz="2100" b="1" kern="1200" dirty="0" err="1" smtClean="0">
              <a:solidFill>
                <a:schemeClr val="tx1"/>
              </a:solidFill>
            </a:rPr>
            <a:t>Law</a:t>
          </a:r>
          <a:r>
            <a:rPr lang="tr-TR" sz="2100" b="1" kern="1200" dirty="0" smtClean="0">
              <a:solidFill>
                <a:schemeClr val="tx1"/>
              </a:solidFill>
            </a:rPr>
            <a:t> (PPL) </a:t>
          </a:r>
          <a:r>
            <a:rPr lang="en-US" sz="2100" b="1" kern="1200" dirty="0" smtClean="0">
              <a:solidFill>
                <a:schemeClr val="tx1"/>
              </a:solidFill>
            </a:rPr>
            <a:t>and P</a:t>
          </a:r>
          <a:r>
            <a:rPr lang="tr-TR" sz="2100" b="1" kern="1200" dirty="0" err="1" smtClean="0">
              <a:solidFill>
                <a:schemeClr val="tx1"/>
              </a:solidFill>
            </a:rPr>
            <a:t>ublic</a:t>
          </a:r>
          <a:r>
            <a:rPr lang="tr-TR" sz="2100" b="1" kern="1200" dirty="0" smtClean="0">
              <a:solidFill>
                <a:schemeClr val="tx1"/>
              </a:solidFill>
            </a:rPr>
            <a:t> </a:t>
          </a:r>
          <a:r>
            <a:rPr lang="tr-TR" sz="2100" b="1" kern="1200" dirty="0" err="1" smtClean="0">
              <a:solidFill>
                <a:schemeClr val="tx1"/>
              </a:solidFill>
            </a:rPr>
            <a:t>Procurement</a:t>
          </a:r>
          <a:r>
            <a:rPr lang="tr-TR" sz="2100" b="1" kern="1200" dirty="0" smtClean="0">
              <a:solidFill>
                <a:schemeClr val="tx1"/>
              </a:solidFill>
            </a:rPr>
            <a:t> </a:t>
          </a:r>
          <a:r>
            <a:rPr lang="tr-TR" sz="2100" b="1" kern="1200" dirty="0" err="1" smtClean="0">
              <a:solidFill>
                <a:schemeClr val="tx1"/>
              </a:solidFill>
            </a:rPr>
            <a:t>Contracts</a:t>
          </a:r>
          <a:r>
            <a:rPr lang="tr-TR" sz="2100" b="1" kern="1200" dirty="0" smtClean="0">
              <a:solidFill>
                <a:schemeClr val="tx1"/>
              </a:solidFill>
            </a:rPr>
            <a:t> </a:t>
          </a:r>
          <a:r>
            <a:rPr lang="tr-TR" sz="2100" b="1" kern="1200" dirty="0" err="1" smtClean="0">
              <a:solidFill>
                <a:schemeClr val="tx1"/>
              </a:solidFill>
            </a:rPr>
            <a:t>Law</a:t>
          </a:r>
          <a:r>
            <a:rPr lang="tr-TR" sz="2100" b="1" kern="1200" dirty="0" smtClean="0">
              <a:solidFill>
                <a:schemeClr val="tx1"/>
              </a:solidFill>
            </a:rPr>
            <a:t> (PPCL)</a:t>
          </a:r>
          <a:endParaRPr lang="tr-TR" sz="2100" b="1" kern="1200" dirty="0">
            <a:solidFill>
              <a:schemeClr val="tx1"/>
            </a:solidFill>
          </a:endParaRPr>
        </a:p>
      </dsp:txBody>
      <dsp:txXfrm>
        <a:off x="48756" y="1005466"/>
        <a:ext cx="8442850" cy="823992"/>
      </dsp:txXfrm>
    </dsp:sp>
    <dsp:sp modelId="{575969F6-2115-4912-A052-94F157F70F6C}">
      <dsp:nvSpPr>
        <dsp:cNvPr id="0" name=""/>
        <dsp:cNvSpPr/>
      </dsp:nvSpPr>
      <dsp:spPr>
        <a:xfrm>
          <a:off x="4180" y="1919691"/>
          <a:ext cx="8560590" cy="913144"/>
        </a:xfrm>
        <a:prstGeom prst="roundRect">
          <a:avLst/>
        </a:prstGeom>
        <a:solidFill>
          <a:schemeClr val="accent1">
            <a:hueOff val="0"/>
            <a:satOff val="0"/>
            <a:lumOff val="0"/>
            <a:alpha val="82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en-US" sz="2100" b="1" kern="1200" dirty="0" smtClean="0">
              <a:solidFill>
                <a:schemeClr val="tx1"/>
              </a:solidFill>
            </a:rPr>
            <a:t>to review the complaints about the tender process and proceedings conducted by the contracting entities covered by </a:t>
          </a:r>
          <a:r>
            <a:rPr lang="tr-TR" sz="2100" b="1" kern="1200" dirty="0" smtClean="0">
              <a:solidFill>
                <a:schemeClr val="tx1"/>
              </a:solidFill>
            </a:rPr>
            <a:t>PPL</a:t>
          </a:r>
          <a:r>
            <a:rPr lang="tr-TR" sz="2100" b="1" kern="1200" dirty="0" smtClean="0"/>
            <a:t>,</a:t>
          </a:r>
          <a:endParaRPr lang="tr-TR" sz="2100" b="1" kern="1200" dirty="0"/>
        </a:p>
      </dsp:txBody>
      <dsp:txXfrm>
        <a:off x="48756" y="1964267"/>
        <a:ext cx="8471438" cy="823992"/>
      </dsp:txXfrm>
    </dsp:sp>
    <dsp:sp modelId="{B29D68DD-F668-4243-84FB-39C55F09982C}">
      <dsp:nvSpPr>
        <dsp:cNvPr id="0" name=""/>
        <dsp:cNvSpPr/>
      </dsp:nvSpPr>
      <dsp:spPr>
        <a:xfrm>
          <a:off x="8361" y="2846670"/>
          <a:ext cx="8560590" cy="913144"/>
        </a:xfrm>
        <a:prstGeom prst="roundRect">
          <a:avLst/>
        </a:prstGeom>
        <a:solidFill>
          <a:schemeClr val="accent1">
            <a:hueOff val="0"/>
            <a:satOff val="0"/>
            <a:lumOff val="0"/>
            <a:alpha val="81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en-US" sz="2100" b="1" kern="1200" dirty="0" smtClean="0">
              <a:solidFill>
                <a:schemeClr val="tx1"/>
              </a:solidFill>
            </a:rPr>
            <a:t>to prepare secondary legislation in relation to the implementation of the </a:t>
          </a:r>
          <a:r>
            <a:rPr lang="tr-TR" sz="2100" b="1" kern="1200" dirty="0" smtClean="0">
              <a:solidFill>
                <a:schemeClr val="tx1"/>
              </a:solidFill>
            </a:rPr>
            <a:t>PPL </a:t>
          </a:r>
          <a:r>
            <a:rPr lang="en-US" sz="2100" b="1" kern="1200" dirty="0" smtClean="0">
              <a:solidFill>
                <a:schemeClr val="tx1"/>
              </a:solidFill>
            </a:rPr>
            <a:t>and</a:t>
          </a:r>
          <a:r>
            <a:rPr lang="tr-TR" sz="2100" b="1" kern="1200" dirty="0" smtClean="0">
              <a:solidFill>
                <a:schemeClr val="tx1"/>
              </a:solidFill>
            </a:rPr>
            <a:t> PPCL</a:t>
          </a:r>
          <a:endParaRPr lang="tr-TR" sz="2100" b="1" kern="1200" dirty="0">
            <a:solidFill>
              <a:schemeClr val="tx1"/>
            </a:solidFill>
          </a:endParaRPr>
        </a:p>
      </dsp:txBody>
      <dsp:txXfrm>
        <a:off x="52937" y="2891246"/>
        <a:ext cx="8471438" cy="823992"/>
      </dsp:txXfrm>
    </dsp:sp>
    <dsp:sp modelId="{19B37E68-3A9B-4B41-98D2-F2AFE33CCDAA}">
      <dsp:nvSpPr>
        <dsp:cNvPr id="0" name=""/>
        <dsp:cNvSpPr/>
      </dsp:nvSpPr>
      <dsp:spPr>
        <a:xfrm>
          <a:off x="8361" y="3839383"/>
          <a:ext cx="8560590" cy="913144"/>
        </a:xfrm>
        <a:prstGeom prst="roundRect">
          <a:avLst/>
        </a:prstGeom>
        <a:solidFill>
          <a:schemeClr val="accent1">
            <a:hueOff val="0"/>
            <a:satOff val="0"/>
            <a:lumOff val="0"/>
            <a:alpha val="81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rtl="0">
            <a:lnSpc>
              <a:spcPct val="90000"/>
            </a:lnSpc>
            <a:spcBef>
              <a:spcPct val="0"/>
            </a:spcBef>
            <a:spcAft>
              <a:spcPct val="35000"/>
            </a:spcAft>
          </a:pPr>
          <a:r>
            <a:rPr lang="en-US" sz="2100" b="1" kern="1200" dirty="0" smtClean="0">
              <a:solidFill>
                <a:schemeClr val="tx1"/>
              </a:solidFill>
            </a:rPr>
            <a:t>to provide training on procurement legislation both in public and private sector, to ensure national and international coordination in this field,</a:t>
          </a:r>
          <a:endParaRPr lang="tr-TR" sz="2100" b="1" kern="1200" dirty="0">
            <a:solidFill>
              <a:schemeClr val="tx1"/>
            </a:solidFill>
          </a:endParaRPr>
        </a:p>
      </dsp:txBody>
      <dsp:txXfrm>
        <a:off x="52937" y="3883959"/>
        <a:ext cx="8471438" cy="8239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19B087-90B3-4B8D-A642-1DFA35545075}">
      <dsp:nvSpPr>
        <dsp:cNvPr id="0" name=""/>
        <dsp:cNvSpPr/>
      </dsp:nvSpPr>
      <dsp:spPr>
        <a:xfrm>
          <a:off x="0" y="109651"/>
          <a:ext cx="8496944" cy="1148933"/>
        </a:xfrm>
        <a:prstGeom prst="roundRect">
          <a:avLst/>
        </a:prstGeom>
        <a:solidFill>
          <a:schemeClr val="accent1">
            <a:hueOff val="0"/>
            <a:satOff val="0"/>
            <a:lumOff val="0"/>
            <a:alpha val="81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solidFill>
                <a:schemeClr val="tx1"/>
              </a:solidFill>
            </a:rPr>
            <a:t>to collect, analyze and publish the data concerning the procurements carried out </a:t>
          </a:r>
          <a:r>
            <a:rPr lang="tr-TR" sz="2100" b="1" kern="1200" dirty="0" err="1" smtClean="0">
              <a:solidFill>
                <a:schemeClr val="tx1"/>
              </a:solidFill>
            </a:rPr>
            <a:t>with</a:t>
          </a:r>
          <a:r>
            <a:rPr lang="en-US" sz="2100" b="1" kern="1200" dirty="0" smtClean="0">
              <a:solidFill>
                <a:schemeClr val="tx1"/>
              </a:solidFill>
            </a:rPr>
            <a:t>in the framework of </a:t>
          </a:r>
          <a:r>
            <a:rPr lang="tr-TR" sz="2100" b="1" kern="1200" dirty="0" err="1" smtClean="0">
              <a:solidFill>
                <a:schemeClr val="tx1"/>
              </a:solidFill>
            </a:rPr>
            <a:t>the</a:t>
          </a:r>
          <a:r>
            <a:rPr lang="tr-TR" sz="2100" b="1" kern="1200" dirty="0" smtClean="0">
              <a:solidFill>
                <a:schemeClr val="tx1"/>
              </a:solidFill>
            </a:rPr>
            <a:t> PPL</a:t>
          </a:r>
          <a:r>
            <a:rPr lang="en-US" sz="2100" b="1" kern="1200" dirty="0" smtClean="0">
              <a:solidFill>
                <a:schemeClr val="tx1"/>
              </a:solidFill>
            </a:rPr>
            <a:t>,</a:t>
          </a:r>
          <a:endParaRPr lang="tr-TR" sz="2100" b="1" kern="1200" dirty="0">
            <a:solidFill>
              <a:schemeClr val="tx1"/>
            </a:solidFill>
          </a:endParaRPr>
        </a:p>
      </dsp:txBody>
      <dsp:txXfrm>
        <a:off x="56086" y="165737"/>
        <a:ext cx="8384772" cy="1036761"/>
      </dsp:txXfrm>
    </dsp:sp>
    <dsp:sp modelId="{0E541EB7-C7FF-40FC-AEDE-2CC96970DB03}">
      <dsp:nvSpPr>
        <dsp:cNvPr id="0" name=""/>
        <dsp:cNvSpPr/>
      </dsp:nvSpPr>
      <dsp:spPr>
        <a:xfrm>
          <a:off x="0" y="1278140"/>
          <a:ext cx="8496944" cy="992311"/>
        </a:xfrm>
        <a:prstGeom prst="roundRect">
          <a:avLst/>
        </a:prstGeom>
        <a:solidFill>
          <a:schemeClr val="accent1">
            <a:hueOff val="0"/>
            <a:satOff val="0"/>
            <a:lumOff val="0"/>
            <a:alpha val="81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solidFill>
                <a:schemeClr val="tx1"/>
              </a:solidFill>
            </a:rPr>
            <a:t>to keep the records of tenderers</a:t>
          </a:r>
          <a:r>
            <a:rPr lang="tr-TR" sz="2100" b="1" kern="1200" dirty="0" smtClean="0">
              <a:solidFill>
                <a:schemeClr val="tx1"/>
              </a:solidFill>
            </a:rPr>
            <a:t> </a:t>
          </a:r>
          <a:r>
            <a:rPr lang="tr-TR" sz="2100" b="1" kern="1200" dirty="0" err="1" smtClean="0">
              <a:solidFill>
                <a:schemeClr val="tx1"/>
              </a:solidFill>
            </a:rPr>
            <a:t>prohibited</a:t>
          </a:r>
          <a:r>
            <a:rPr lang="tr-TR" sz="2100" b="1" kern="1200" dirty="0" smtClean="0">
              <a:solidFill>
                <a:schemeClr val="tx1"/>
              </a:solidFill>
            </a:rPr>
            <a:t> </a:t>
          </a:r>
          <a:r>
            <a:rPr lang="en-GB" sz="2100" b="1" kern="1200" dirty="0" smtClean="0">
              <a:solidFill>
                <a:schemeClr val="tx1"/>
              </a:solidFill>
            </a:rPr>
            <a:t>from </a:t>
          </a:r>
          <a:r>
            <a:rPr lang="en-GB" sz="2100" b="1" kern="1200" dirty="0" err="1" smtClean="0">
              <a:solidFill>
                <a:schemeClr val="tx1"/>
              </a:solidFill>
            </a:rPr>
            <a:t>partici</a:t>
          </a:r>
          <a:r>
            <a:rPr lang="tr-TR" sz="2100" b="1" kern="1200" dirty="0" err="1" smtClean="0">
              <a:solidFill>
                <a:schemeClr val="tx1"/>
              </a:solidFill>
            </a:rPr>
            <a:t>pating</a:t>
          </a:r>
          <a:r>
            <a:rPr lang="en-GB" sz="2100" b="1" kern="1200" dirty="0" smtClean="0">
              <a:solidFill>
                <a:schemeClr val="tx1"/>
              </a:solidFill>
            </a:rPr>
            <a:t> in </a:t>
          </a:r>
          <a:r>
            <a:rPr lang="tr-TR" sz="2100" b="1" kern="1200" dirty="0" err="1" smtClean="0">
              <a:solidFill>
                <a:schemeClr val="tx1"/>
              </a:solidFill>
            </a:rPr>
            <a:t>tenders</a:t>
          </a:r>
          <a:endParaRPr lang="tr-TR" sz="2100" b="1" kern="1200" dirty="0">
            <a:solidFill>
              <a:schemeClr val="tx1"/>
            </a:solidFill>
          </a:endParaRPr>
        </a:p>
      </dsp:txBody>
      <dsp:txXfrm>
        <a:off x="48441" y="1326581"/>
        <a:ext cx="8400062" cy="895429"/>
      </dsp:txXfrm>
    </dsp:sp>
    <dsp:sp modelId="{ECAEF5DA-6546-4094-80E3-6060D6FBEAAE}">
      <dsp:nvSpPr>
        <dsp:cNvPr id="0" name=""/>
        <dsp:cNvSpPr/>
      </dsp:nvSpPr>
      <dsp:spPr>
        <a:xfrm>
          <a:off x="0" y="2309162"/>
          <a:ext cx="8496944" cy="1002662"/>
        </a:xfrm>
        <a:prstGeom prst="roundRect">
          <a:avLst/>
        </a:prstGeom>
        <a:solidFill>
          <a:schemeClr val="accent1">
            <a:hueOff val="0"/>
            <a:satOff val="0"/>
            <a:lumOff val="0"/>
            <a:alpha val="81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solidFill>
                <a:schemeClr val="tx1"/>
              </a:solidFill>
            </a:rPr>
            <a:t>to regulate the principles and procedures with regard the tender notices and to publish the Public Procurement Bulletin in electronic environment</a:t>
          </a:r>
          <a:r>
            <a:rPr lang="tr-TR" sz="2100" b="1" kern="1200" dirty="0" smtClean="0"/>
            <a:t>,</a:t>
          </a:r>
          <a:endParaRPr lang="tr-TR" sz="2100" b="1" kern="1200" dirty="0"/>
        </a:p>
      </dsp:txBody>
      <dsp:txXfrm>
        <a:off x="48946" y="2358108"/>
        <a:ext cx="8399052" cy="904770"/>
      </dsp:txXfrm>
    </dsp:sp>
    <dsp:sp modelId="{158B7D7E-1AC4-4D4F-AD46-B4381AEEE134}">
      <dsp:nvSpPr>
        <dsp:cNvPr id="0" name=""/>
        <dsp:cNvSpPr/>
      </dsp:nvSpPr>
      <dsp:spPr>
        <a:xfrm>
          <a:off x="0" y="3408926"/>
          <a:ext cx="8496944" cy="1057091"/>
        </a:xfrm>
        <a:prstGeom prst="roundRect">
          <a:avLst/>
        </a:prstGeom>
        <a:solidFill>
          <a:schemeClr val="accent1">
            <a:hueOff val="0"/>
            <a:satOff val="0"/>
            <a:lumOff val="0"/>
            <a:alpha val="81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n-US" sz="2100" b="1" kern="1200" dirty="0" smtClean="0">
              <a:solidFill>
                <a:schemeClr val="tx1"/>
              </a:solidFill>
            </a:rPr>
            <a:t>to establish and operate the Electronic Public Procurement Platform</a:t>
          </a:r>
          <a:r>
            <a:rPr lang="tr-TR" sz="2100" b="1" kern="1200" dirty="0" smtClean="0">
              <a:solidFill>
                <a:schemeClr val="tx1"/>
              </a:solidFill>
            </a:rPr>
            <a:t> (</a:t>
          </a:r>
          <a:r>
            <a:rPr lang="tr-TR" sz="2100" b="1" kern="1200" dirty="0" err="1" smtClean="0">
              <a:solidFill>
                <a:schemeClr val="tx1"/>
              </a:solidFill>
            </a:rPr>
            <a:t>that</a:t>
          </a:r>
          <a:r>
            <a:rPr lang="tr-TR" sz="2100" b="1" kern="1200" dirty="0" smtClean="0">
              <a:solidFill>
                <a:schemeClr val="tx1"/>
              </a:solidFill>
            </a:rPr>
            <a:t> platform </a:t>
          </a:r>
          <a:r>
            <a:rPr lang="tr-TR" sz="2100" b="1" kern="1200" dirty="0" err="1" smtClean="0">
              <a:solidFill>
                <a:schemeClr val="tx1"/>
              </a:solidFill>
            </a:rPr>
            <a:t>became</a:t>
          </a:r>
          <a:r>
            <a:rPr lang="tr-TR" sz="2100" b="1" kern="1200" dirty="0" smtClean="0">
              <a:solidFill>
                <a:schemeClr val="tx1"/>
              </a:solidFill>
            </a:rPr>
            <a:t> </a:t>
          </a:r>
          <a:r>
            <a:rPr lang="tr-TR" sz="2100" b="1" kern="1200" dirty="0" err="1" smtClean="0">
              <a:solidFill>
                <a:schemeClr val="tx1"/>
              </a:solidFill>
            </a:rPr>
            <a:t>operational</a:t>
          </a:r>
          <a:r>
            <a:rPr lang="tr-TR" sz="2100" b="1" kern="1200" dirty="0" smtClean="0">
              <a:solidFill>
                <a:schemeClr val="tx1"/>
              </a:solidFill>
            </a:rPr>
            <a:t> on </a:t>
          </a:r>
          <a:r>
            <a:rPr lang="en-US" sz="2100" b="1" kern="1200" dirty="0" smtClean="0">
              <a:solidFill>
                <a:schemeClr val="tx1"/>
              </a:solidFill>
            </a:rPr>
            <a:t>September </a:t>
          </a:r>
          <a:r>
            <a:rPr lang="tr-TR" sz="2100" b="1" kern="1200" dirty="0" smtClean="0">
              <a:solidFill>
                <a:schemeClr val="tx1"/>
              </a:solidFill>
            </a:rPr>
            <a:t>1, </a:t>
          </a:r>
          <a:r>
            <a:rPr lang="en-US" sz="2100" b="1" kern="1200" dirty="0" smtClean="0">
              <a:solidFill>
                <a:schemeClr val="tx1"/>
              </a:solidFill>
            </a:rPr>
            <a:t>2010</a:t>
          </a:r>
          <a:r>
            <a:rPr lang="tr-TR" sz="2100" b="1" kern="1200" dirty="0" smtClean="0">
              <a:solidFill>
                <a:schemeClr val="tx1"/>
              </a:solidFill>
            </a:rPr>
            <a:t>)</a:t>
          </a:r>
          <a:endParaRPr lang="tr-TR" sz="2100" b="1" kern="1200" dirty="0">
            <a:solidFill>
              <a:schemeClr val="tx1"/>
            </a:solidFill>
          </a:endParaRPr>
        </a:p>
      </dsp:txBody>
      <dsp:txXfrm>
        <a:off x="51603" y="3460529"/>
        <a:ext cx="8393738" cy="95388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9853E2-4EAC-40EA-BB3C-A5705D3D4437}">
      <dsp:nvSpPr>
        <dsp:cNvPr id="0" name=""/>
        <dsp:cNvSpPr/>
      </dsp:nvSpPr>
      <dsp:spPr>
        <a:xfrm rot="16200000">
          <a:off x="-350260" y="351316"/>
          <a:ext cx="3415928" cy="2713295"/>
        </a:xfrm>
        <a:prstGeom prst="flowChartManualOperation">
          <a:avLst/>
        </a:prstGeom>
        <a:solidFill>
          <a:schemeClr val="accent1"/>
        </a:solidFill>
        <a:ln w="47625" cap="flat" cmpd="dbl" algn="ctr">
          <a:solidFill>
            <a:schemeClr val="lt1"/>
          </a:solidFill>
          <a:prstDash val="solid"/>
        </a:ln>
        <a:effectLst>
          <a:outerShdw blurRad="38100" dist="30000" dir="5400000" rotWithShape="0">
            <a:srgbClr val="000000">
              <a:alpha val="45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tr-TR" sz="1800" b="1" kern="1200" dirty="0" smtClean="0"/>
            <a:t>Full </a:t>
          </a:r>
          <a:r>
            <a:rPr lang="tr-TR" sz="1800" b="1" kern="1200" dirty="0" err="1" smtClean="0"/>
            <a:t>Centralization</a:t>
          </a:r>
          <a:endParaRPr lang="tr-TR" sz="1800" b="1" kern="1200" dirty="0"/>
        </a:p>
        <a:p>
          <a:pPr marL="171450" lvl="1" indent="-171450" algn="l" defTabSz="800100">
            <a:lnSpc>
              <a:spcPct val="90000"/>
            </a:lnSpc>
            <a:spcBef>
              <a:spcPct val="0"/>
            </a:spcBef>
            <a:spcAft>
              <a:spcPct val="15000"/>
            </a:spcAft>
            <a:buChar char="••"/>
          </a:pPr>
          <a:r>
            <a:rPr lang="tr-TR" sz="1800" kern="1200" dirty="0" err="1" smtClean="0">
              <a:solidFill>
                <a:srgbClr val="FFFF00"/>
              </a:solidFill>
            </a:rPr>
            <a:t>Procurement</a:t>
          </a:r>
          <a:r>
            <a:rPr lang="tr-TR" sz="1800" kern="1200" dirty="0" smtClean="0">
              <a:solidFill>
                <a:srgbClr val="FFFF00"/>
              </a:solidFill>
            </a:rPr>
            <a:t> is </a:t>
          </a:r>
          <a:r>
            <a:rPr lang="tr-TR" sz="1800" kern="1200" dirty="0" err="1" smtClean="0">
              <a:solidFill>
                <a:srgbClr val="FFFF00"/>
              </a:solidFill>
            </a:rPr>
            <a:t>carried</a:t>
          </a:r>
          <a:r>
            <a:rPr lang="tr-TR" sz="1800" kern="1200" dirty="0" smtClean="0">
              <a:solidFill>
                <a:srgbClr val="FFFF00"/>
              </a:solidFill>
            </a:rPr>
            <a:t> </a:t>
          </a:r>
          <a:r>
            <a:rPr lang="tr-TR" sz="1800" kern="1200" dirty="0" err="1" smtClean="0">
              <a:solidFill>
                <a:srgbClr val="FFFF00"/>
              </a:solidFill>
            </a:rPr>
            <a:t>out</a:t>
          </a:r>
          <a:r>
            <a:rPr lang="tr-TR" sz="1800" kern="1200" dirty="0" smtClean="0">
              <a:solidFill>
                <a:srgbClr val="FFFF00"/>
              </a:solidFill>
            </a:rPr>
            <a:t> </a:t>
          </a:r>
          <a:r>
            <a:rPr lang="tr-TR" sz="1800" kern="1200" dirty="0" err="1" smtClean="0">
              <a:solidFill>
                <a:srgbClr val="FFFF00"/>
              </a:solidFill>
            </a:rPr>
            <a:t>by</a:t>
          </a:r>
          <a:r>
            <a:rPr lang="tr-TR" sz="1800" kern="1200" dirty="0" smtClean="0">
              <a:solidFill>
                <a:srgbClr val="FFFF00"/>
              </a:solidFill>
            </a:rPr>
            <a:t> </a:t>
          </a:r>
          <a:r>
            <a:rPr lang="tr-TR" sz="1800" kern="1200" dirty="0" err="1" smtClean="0">
              <a:solidFill>
                <a:srgbClr val="FFFF00"/>
              </a:solidFill>
            </a:rPr>
            <a:t>central</a:t>
          </a:r>
          <a:r>
            <a:rPr lang="tr-TR" sz="1800" kern="1200" dirty="0" smtClean="0">
              <a:solidFill>
                <a:srgbClr val="FFFF00"/>
              </a:solidFill>
            </a:rPr>
            <a:t> </a:t>
          </a:r>
          <a:r>
            <a:rPr lang="tr-TR" sz="1800" kern="1200" dirty="0" err="1" smtClean="0">
              <a:solidFill>
                <a:srgbClr val="FFFF00"/>
              </a:solidFill>
            </a:rPr>
            <a:t>purchasing</a:t>
          </a:r>
          <a:r>
            <a:rPr lang="tr-TR" sz="1800" kern="1200" dirty="0" smtClean="0">
              <a:solidFill>
                <a:srgbClr val="FFFF00"/>
              </a:solidFill>
            </a:rPr>
            <a:t> </a:t>
          </a:r>
          <a:r>
            <a:rPr lang="tr-TR" sz="1800" kern="1200" dirty="0" err="1" smtClean="0">
              <a:solidFill>
                <a:srgbClr val="FFFF00"/>
              </a:solidFill>
            </a:rPr>
            <a:t>bodies</a:t>
          </a:r>
          <a:endParaRPr lang="tr-TR" sz="1800" kern="1200" dirty="0">
            <a:solidFill>
              <a:srgbClr val="FFFF00"/>
            </a:solidFill>
          </a:endParaRPr>
        </a:p>
      </dsp:txBody>
      <dsp:txXfrm rot="5400000">
        <a:off x="1057" y="683185"/>
        <a:ext cx="2713295" cy="2049556"/>
      </dsp:txXfrm>
    </dsp:sp>
    <dsp:sp modelId="{52189502-48A7-422C-9FA6-FF60EEB9BD56}">
      <dsp:nvSpPr>
        <dsp:cNvPr id="0" name=""/>
        <dsp:cNvSpPr/>
      </dsp:nvSpPr>
      <dsp:spPr>
        <a:xfrm rot="16200000">
          <a:off x="2251836" y="671508"/>
          <a:ext cx="3415928" cy="2072911"/>
        </a:xfrm>
        <a:prstGeom prst="flowChartManualOperation">
          <a:avLst/>
        </a:prstGeom>
        <a:solidFill>
          <a:schemeClr val="accent1"/>
        </a:solidFill>
        <a:ln w="47625" cap="flat" cmpd="dbl" algn="ctr">
          <a:solidFill>
            <a:schemeClr val="lt1"/>
          </a:solidFill>
          <a:prstDash val="solid"/>
        </a:ln>
        <a:effectLst>
          <a:outerShdw blurRad="38100" dist="30000" dir="5400000" rotWithShape="0">
            <a:srgbClr val="000000">
              <a:alpha val="45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tr-TR" sz="1800" b="1" kern="1200" dirty="0" smtClean="0"/>
            <a:t>Full </a:t>
          </a:r>
          <a:r>
            <a:rPr lang="tr-TR" sz="1800" b="1" kern="1200" dirty="0" err="1" smtClean="0"/>
            <a:t>Decentralization</a:t>
          </a:r>
          <a:endParaRPr lang="tr-TR" sz="1800" b="1" kern="1200" dirty="0"/>
        </a:p>
        <a:p>
          <a:pPr marL="171450" lvl="1" indent="-171450" algn="l" defTabSz="800100">
            <a:lnSpc>
              <a:spcPct val="90000"/>
            </a:lnSpc>
            <a:spcBef>
              <a:spcPct val="0"/>
            </a:spcBef>
            <a:spcAft>
              <a:spcPct val="15000"/>
            </a:spcAft>
            <a:buChar char="••"/>
          </a:pPr>
          <a:r>
            <a:rPr lang="tr-TR" sz="1800" kern="1200" dirty="0" err="1" smtClean="0">
              <a:solidFill>
                <a:srgbClr val="FFFF00"/>
              </a:solidFill>
            </a:rPr>
            <a:t>Each</a:t>
          </a:r>
          <a:r>
            <a:rPr lang="tr-TR" sz="1800" kern="1200" dirty="0" smtClean="0">
              <a:solidFill>
                <a:srgbClr val="FFFF00"/>
              </a:solidFill>
            </a:rPr>
            <a:t> </a:t>
          </a:r>
          <a:r>
            <a:rPr lang="tr-TR" sz="1800" kern="1200" dirty="0" err="1" smtClean="0">
              <a:solidFill>
                <a:srgbClr val="FFFF00"/>
              </a:solidFill>
            </a:rPr>
            <a:t>contracting</a:t>
          </a:r>
          <a:r>
            <a:rPr lang="tr-TR" sz="1800" kern="1200" dirty="0" smtClean="0">
              <a:solidFill>
                <a:srgbClr val="FFFF00"/>
              </a:solidFill>
            </a:rPr>
            <a:t> </a:t>
          </a:r>
          <a:r>
            <a:rPr lang="tr-TR" sz="1800" kern="1200" dirty="0" err="1" smtClean="0">
              <a:solidFill>
                <a:srgbClr val="FFFF00"/>
              </a:solidFill>
            </a:rPr>
            <a:t>entity</a:t>
          </a:r>
          <a:r>
            <a:rPr lang="tr-TR" sz="1800" kern="1200" dirty="0" smtClean="0">
              <a:solidFill>
                <a:srgbClr val="FFFF00"/>
              </a:solidFill>
            </a:rPr>
            <a:t> </a:t>
          </a:r>
          <a:r>
            <a:rPr lang="tr-TR" sz="1800" kern="1200" dirty="0" err="1" smtClean="0">
              <a:solidFill>
                <a:srgbClr val="FFFF00"/>
              </a:solidFill>
            </a:rPr>
            <a:t>carries</a:t>
          </a:r>
          <a:r>
            <a:rPr lang="tr-TR" sz="1800" kern="1200" dirty="0" smtClean="0">
              <a:solidFill>
                <a:srgbClr val="FFFF00"/>
              </a:solidFill>
            </a:rPr>
            <a:t> </a:t>
          </a:r>
          <a:r>
            <a:rPr lang="tr-TR" sz="1800" kern="1200" dirty="0" err="1" smtClean="0">
              <a:solidFill>
                <a:srgbClr val="FFFF00"/>
              </a:solidFill>
            </a:rPr>
            <a:t>out</a:t>
          </a:r>
          <a:r>
            <a:rPr lang="tr-TR" sz="1800" kern="1200" dirty="0" smtClean="0">
              <a:solidFill>
                <a:srgbClr val="FFFF00"/>
              </a:solidFill>
            </a:rPr>
            <a:t> </a:t>
          </a:r>
          <a:r>
            <a:rPr lang="tr-TR" sz="1800" kern="1200" dirty="0" err="1" smtClean="0">
              <a:solidFill>
                <a:srgbClr val="FFFF00"/>
              </a:solidFill>
            </a:rPr>
            <a:t>its</a:t>
          </a:r>
          <a:r>
            <a:rPr lang="tr-TR" sz="1800" kern="1200" dirty="0" smtClean="0">
              <a:solidFill>
                <a:srgbClr val="FFFF00"/>
              </a:solidFill>
            </a:rPr>
            <a:t> </a:t>
          </a:r>
          <a:r>
            <a:rPr lang="tr-TR" sz="1800" kern="1200" dirty="0" err="1" smtClean="0">
              <a:solidFill>
                <a:srgbClr val="FFFF00"/>
              </a:solidFill>
            </a:rPr>
            <a:t>own</a:t>
          </a:r>
          <a:r>
            <a:rPr lang="tr-TR" sz="1800" kern="1200" dirty="0" smtClean="0">
              <a:solidFill>
                <a:srgbClr val="FFFF00"/>
              </a:solidFill>
            </a:rPr>
            <a:t> </a:t>
          </a:r>
          <a:r>
            <a:rPr lang="tr-TR" sz="1800" kern="1200" dirty="0" err="1" smtClean="0">
              <a:solidFill>
                <a:srgbClr val="FFFF00"/>
              </a:solidFill>
            </a:rPr>
            <a:t>procurement</a:t>
          </a:r>
          <a:endParaRPr lang="tr-TR" sz="1800" kern="1200" dirty="0">
            <a:solidFill>
              <a:srgbClr val="FFFF00"/>
            </a:solidFill>
          </a:endParaRPr>
        </a:p>
      </dsp:txBody>
      <dsp:txXfrm rot="5400000">
        <a:off x="2923345" y="683185"/>
        <a:ext cx="2072911" cy="2049556"/>
      </dsp:txXfrm>
    </dsp:sp>
    <dsp:sp modelId="{8491CD05-6FD4-412A-9C79-21D30ECCE681}">
      <dsp:nvSpPr>
        <dsp:cNvPr id="0" name=""/>
        <dsp:cNvSpPr/>
      </dsp:nvSpPr>
      <dsp:spPr>
        <a:xfrm rot="16200000">
          <a:off x="4890577" y="314672"/>
          <a:ext cx="3415928" cy="2786583"/>
        </a:xfrm>
        <a:prstGeom prst="flowChartManualOperation">
          <a:avLst/>
        </a:prstGeom>
        <a:solidFill>
          <a:schemeClr val="accent1"/>
        </a:solidFill>
        <a:ln w="47625" cap="flat" cmpd="dbl" algn="ctr">
          <a:solidFill>
            <a:schemeClr val="lt1"/>
          </a:solidFill>
          <a:prstDash val="solid"/>
        </a:ln>
        <a:effectLst>
          <a:outerShdw blurRad="38100" dist="30000" dir="5400000" rotWithShape="0">
            <a:srgbClr val="000000">
              <a:alpha val="45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14300" tIns="0" rIns="114300" bIns="0" numCol="1" spcCol="1270" anchor="t" anchorCtr="0">
          <a:noAutofit/>
        </a:bodyPr>
        <a:lstStyle/>
        <a:p>
          <a:pPr lvl="0" algn="l" defTabSz="800100">
            <a:lnSpc>
              <a:spcPct val="90000"/>
            </a:lnSpc>
            <a:spcBef>
              <a:spcPct val="0"/>
            </a:spcBef>
            <a:spcAft>
              <a:spcPct val="35000"/>
            </a:spcAft>
          </a:pPr>
          <a:r>
            <a:rPr lang="tr-TR" sz="1800" b="1" kern="1200" dirty="0" err="1" smtClean="0"/>
            <a:t>Hybrid</a:t>
          </a:r>
          <a:r>
            <a:rPr lang="tr-TR" sz="1800" b="1" kern="1200" dirty="0" smtClean="0"/>
            <a:t> </a:t>
          </a:r>
          <a:r>
            <a:rPr lang="tr-TR" sz="1800" b="1" kern="1200" dirty="0" err="1" smtClean="0"/>
            <a:t>Models</a:t>
          </a:r>
          <a:endParaRPr lang="tr-TR" sz="1800" b="1" kern="1200" dirty="0"/>
        </a:p>
        <a:p>
          <a:pPr marL="171450" lvl="1" indent="-171450" algn="l" defTabSz="800100">
            <a:lnSpc>
              <a:spcPct val="90000"/>
            </a:lnSpc>
            <a:spcBef>
              <a:spcPct val="0"/>
            </a:spcBef>
            <a:spcAft>
              <a:spcPct val="15000"/>
            </a:spcAft>
            <a:buChar char="••"/>
          </a:pPr>
          <a:r>
            <a:rPr lang="tr-TR" sz="1800" kern="1200" dirty="0" smtClean="0">
              <a:solidFill>
                <a:srgbClr val="FFFF00"/>
              </a:solidFill>
            </a:rPr>
            <a:t>C</a:t>
          </a:r>
          <a:r>
            <a:rPr lang="en-US" sz="1800" kern="1200" dirty="0" err="1" smtClean="0">
              <a:solidFill>
                <a:srgbClr val="FFFF00"/>
              </a:solidFill>
            </a:rPr>
            <a:t>ombine</a:t>
          </a:r>
          <a:r>
            <a:rPr lang="en-US" sz="1800" kern="1200" dirty="0" smtClean="0">
              <a:solidFill>
                <a:srgbClr val="FFFF00"/>
              </a:solidFill>
            </a:rPr>
            <a:t> both centralized and decentralized purchasing.</a:t>
          </a:r>
          <a:endParaRPr lang="tr-TR" sz="1800" kern="1200" dirty="0">
            <a:solidFill>
              <a:srgbClr val="FFFF00"/>
            </a:solidFill>
          </a:endParaRPr>
        </a:p>
        <a:p>
          <a:pPr marL="171450" lvl="1" indent="-171450" algn="l" defTabSz="800100">
            <a:lnSpc>
              <a:spcPct val="90000"/>
            </a:lnSpc>
            <a:spcBef>
              <a:spcPct val="0"/>
            </a:spcBef>
            <a:spcAft>
              <a:spcPct val="15000"/>
            </a:spcAft>
            <a:buChar char="••"/>
          </a:pPr>
          <a:r>
            <a:rPr lang="tr-TR" sz="1800" kern="1200" dirty="0" err="1" smtClean="0">
              <a:solidFill>
                <a:srgbClr val="FFFF00"/>
              </a:solidFill>
            </a:rPr>
            <a:t>Some</a:t>
          </a:r>
          <a:r>
            <a:rPr lang="tr-TR" sz="1800" kern="1200" dirty="0" smtClean="0">
              <a:solidFill>
                <a:srgbClr val="FFFF00"/>
              </a:solidFill>
            </a:rPr>
            <a:t> </a:t>
          </a:r>
          <a:r>
            <a:rPr lang="tr-TR" sz="1800" kern="1200" dirty="0" err="1" smtClean="0">
              <a:solidFill>
                <a:srgbClr val="FFFF00"/>
              </a:solidFill>
            </a:rPr>
            <a:t>procurement</a:t>
          </a:r>
          <a:r>
            <a:rPr lang="tr-TR" sz="1800" kern="1200" dirty="0" smtClean="0">
              <a:solidFill>
                <a:srgbClr val="FFFF00"/>
              </a:solidFill>
            </a:rPr>
            <a:t> </a:t>
          </a:r>
          <a:r>
            <a:rPr lang="tr-TR" sz="1800" kern="1200" dirty="0" err="1" smtClean="0">
              <a:solidFill>
                <a:srgbClr val="FFFF00"/>
              </a:solidFill>
            </a:rPr>
            <a:t>activities</a:t>
          </a:r>
          <a:r>
            <a:rPr lang="tr-TR" sz="1800" kern="1200" dirty="0" smtClean="0">
              <a:solidFill>
                <a:srgbClr val="FFFF00"/>
              </a:solidFill>
            </a:rPr>
            <a:t> </a:t>
          </a:r>
          <a:r>
            <a:rPr lang="tr-TR" sz="1800" kern="1200" dirty="0" err="1" smtClean="0">
              <a:solidFill>
                <a:srgbClr val="FFFF00"/>
              </a:solidFill>
            </a:rPr>
            <a:t>are</a:t>
          </a:r>
          <a:r>
            <a:rPr lang="tr-TR" sz="1800" kern="1200" dirty="0" smtClean="0">
              <a:solidFill>
                <a:srgbClr val="FFFF00"/>
              </a:solidFill>
            </a:rPr>
            <a:t> </a:t>
          </a:r>
          <a:r>
            <a:rPr lang="tr-TR" sz="1800" kern="1200" dirty="0" err="1" smtClean="0">
              <a:solidFill>
                <a:srgbClr val="FFFF00"/>
              </a:solidFill>
            </a:rPr>
            <a:t>carried</a:t>
          </a:r>
          <a:r>
            <a:rPr lang="tr-TR" sz="1800" kern="1200" dirty="0" smtClean="0">
              <a:solidFill>
                <a:srgbClr val="FFFF00"/>
              </a:solidFill>
            </a:rPr>
            <a:t> </a:t>
          </a:r>
          <a:r>
            <a:rPr lang="tr-TR" sz="1800" kern="1200" dirty="0" err="1" smtClean="0">
              <a:solidFill>
                <a:srgbClr val="FFFF00"/>
              </a:solidFill>
            </a:rPr>
            <a:t>out</a:t>
          </a:r>
          <a:r>
            <a:rPr lang="tr-TR" sz="1800" kern="1200" dirty="0" smtClean="0">
              <a:solidFill>
                <a:srgbClr val="FFFF00"/>
              </a:solidFill>
            </a:rPr>
            <a:t> </a:t>
          </a:r>
          <a:r>
            <a:rPr lang="tr-TR" sz="1800" kern="1200" dirty="0" err="1" smtClean="0">
              <a:solidFill>
                <a:srgbClr val="FFFF00"/>
              </a:solidFill>
            </a:rPr>
            <a:t>by</a:t>
          </a:r>
          <a:r>
            <a:rPr lang="tr-TR" sz="1800" kern="1200" dirty="0" smtClean="0">
              <a:solidFill>
                <a:srgbClr val="FFFF00"/>
              </a:solidFill>
            </a:rPr>
            <a:t> </a:t>
          </a:r>
          <a:r>
            <a:rPr lang="tr-TR" sz="1800" kern="1200" dirty="0" err="1" smtClean="0">
              <a:solidFill>
                <a:srgbClr val="FFFF00"/>
              </a:solidFill>
            </a:rPr>
            <a:t>central</a:t>
          </a:r>
          <a:r>
            <a:rPr lang="tr-TR" sz="1800" kern="1200" dirty="0" smtClean="0">
              <a:solidFill>
                <a:srgbClr val="FFFF00"/>
              </a:solidFill>
            </a:rPr>
            <a:t> </a:t>
          </a:r>
          <a:r>
            <a:rPr lang="tr-TR" sz="1800" kern="1200" dirty="0" err="1" smtClean="0">
              <a:solidFill>
                <a:srgbClr val="FFFF00"/>
              </a:solidFill>
            </a:rPr>
            <a:t>purchasing</a:t>
          </a:r>
          <a:r>
            <a:rPr lang="tr-TR" sz="1800" kern="1200" dirty="0" smtClean="0">
              <a:solidFill>
                <a:srgbClr val="FFFF00"/>
              </a:solidFill>
            </a:rPr>
            <a:t> </a:t>
          </a:r>
          <a:r>
            <a:rPr lang="tr-TR" sz="1800" kern="1200" dirty="0" err="1" smtClean="0">
              <a:solidFill>
                <a:srgbClr val="FFFF00"/>
              </a:solidFill>
            </a:rPr>
            <a:t>bodies</a:t>
          </a:r>
          <a:r>
            <a:rPr lang="tr-TR" sz="1800" kern="1200" dirty="0" smtClean="0">
              <a:solidFill>
                <a:srgbClr val="FFFF00"/>
              </a:solidFill>
            </a:rPr>
            <a:t>/</a:t>
          </a:r>
          <a:r>
            <a:rPr lang="tr-TR" sz="1800" kern="1200" dirty="0" err="1" smtClean="0">
              <a:solidFill>
                <a:srgbClr val="FFFF00"/>
              </a:solidFill>
            </a:rPr>
            <a:t>by</a:t>
          </a:r>
          <a:r>
            <a:rPr lang="tr-TR" sz="1800" kern="1200" dirty="0" smtClean="0">
              <a:solidFill>
                <a:srgbClr val="FFFF00"/>
              </a:solidFill>
            </a:rPr>
            <a:t> </a:t>
          </a:r>
          <a:r>
            <a:rPr lang="tr-TR" sz="1800" kern="1200" dirty="0" err="1" smtClean="0">
              <a:solidFill>
                <a:srgbClr val="FFFF00"/>
              </a:solidFill>
            </a:rPr>
            <a:t>each</a:t>
          </a:r>
          <a:r>
            <a:rPr lang="tr-TR" sz="1800" kern="1200" dirty="0" smtClean="0">
              <a:solidFill>
                <a:srgbClr val="FFFF00"/>
              </a:solidFill>
            </a:rPr>
            <a:t> </a:t>
          </a:r>
          <a:r>
            <a:rPr lang="tr-TR" sz="1800" kern="1200" dirty="0" err="1" smtClean="0">
              <a:solidFill>
                <a:srgbClr val="FFFF00"/>
              </a:solidFill>
            </a:rPr>
            <a:t>contracting</a:t>
          </a:r>
          <a:r>
            <a:rPr lang="tr-TR" sz="1800" kern="1200" dirty="0" smtClean="0">
              <a:solidFill>
                <a:srgbClr val="FFFF00"/>
              </a:solidFill>
            </a:rPr>
            <a:t> </a:t>
          </a:r>
          <a:r>
            <a:rPr lang="tr-TR" sz="1800" kern="1200" dirty="0" err="1" smtClean="0">
              <a:solidFill>
                <a:srgbClr val="FFFF00"/>
              </a:solidFill>
            </a:rPr>
            <a:t>entities</a:t>
          </a:r>
          <a:r>
            <a:rPr lang="tr-TR" sz="1800" kern="1200" dirty="0" smtClean="0">
              <a:solidFill>
                <a:srgbClr val="FFFF00"/>
              </a:solidFill>
            </a:rPr>
            <a:t>.</a:t>
          </a:r>
          <a:endParaRPr lang="tr-TR" sz="1800" kern="1200" dirty="0">
            <a:solidFill>
              <a:srgbClr val="FFFF00"/>
            </a:solidFill>
          </a:endParaRPr>
        </a:p>
      </dsp:txBody>
      <dsp:txXfrm rot="5400000">
        <a:off x="5205250" y="683185"/>
        <a:ext cx="2786583" cy="204955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367B3A-E7E9-46CC-B489-F18AC72FE71A}">
      <dsp:nvSpPr>
        <dsp:cNvPr id="0" name=""/>
        <dsp:cNvSpPr/>
      </dsp:nvSpPr>
      <dsp:spPr>
        <a:xfrm>
          <a:off x="1480272" y="175161"/>
          <a:ext cx="1430033" cy="1430033"/>
        </a:xfrm>
        <a:prstGeom prst="ellipse">
          <a:avLst/>
        </a:prstGeom>
        <a:solidFill>
          <a:schemeClr val="accent1"/>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tr-TR" sz="1600" b="1" kern="1200" dirty="0" err="1" smtClean="0"/>
            <a:t>State</a:t>
          </a:r>
          <a:r>
            <a:rPr lang="tr-TR" sz="1600" b="1" kern="1200" dirty="0" smtClean="0"/>
            <a:t> </a:t>
          </a:r>
          <a:r>
            <a:rPr lang="tr-TR" sz="1600" b="1" kern="1200" dirty="0" err="1" smtClean="0"/>
            <a:t>Supply</a:t>
          </a:r>
          <a:r>
            <a:rPr lang="tr-TR" sz="1600" b="1" kern="1200" dirty="0" smtClean="0"/>
            <a:t> Office</a:t>
          </a:r>
          <a:endParaRPr lang="tr-TR" sz="1600" b="1" kern="1200" dirty="0"/>
        </a:p>
      </dsp:txBody>
      <dsp:txXfrm>
        <a:off x="1689695" y="384584"/>
        <a:ext cx="1011187" cy="1011187"/>
      </dsp:txXfrm>
    </dsp:sp>
    <dsp:sp modelId="{D2FAB2AA-EEA2-4F2C-A5AB-74FD839C8E9A}">
      <dsp:nvSpPr>
        <dsp:cNvPr id="0" name=""/>
        <dsp:cNvSpPr/>
      </dsp:nvSpPr>
      <dsp:spPr>
        <a:xfrm rot="2487370">
          <a:off x="2794549" y="1328871"/>
          <a:ext cx="341075" cy="482636"/>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p>
      </dsp:txBody>
      <dsp:txXfrm>
        <a:off x="2807367" y="1391527"/>
        <a:ext cx="238753" cy="289582"/>
      </dsp:txXfrm>
    </dsp:sp>
    <dsp:sp modelId="{F2CADC14-11A2-4FBF-B3B3-6DD73D1832E4}">
      <dsp:nvSpPr>
        <dsp:cNvPr id="0" name=""/>
        <dsp:cNvSpPr/>
      </dsp:nvSpPr>
      <dsp:spPr>
        <a:xfrm>
          <a:off x="3034337" y="1547964"/>
          <a:ext cx="1430033" cy="1430033"/>
        </a:xfrm>
        <a:prstGeom prst="ellipse">
          <a:avLst/>
        </a:prstGeom>
        <a:solidFill>
          <a:schemeClr val="accent1"/>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tr-TR" sz="1600" b="1" kern="1200" dirty="0" err="1" smtClean="0"/>
            <a:t>Public</a:t>
          </a:r>
          <a:r>
            <a:rPr lang="tr-TR" sz="1600" b="1" kern="1200" dirty="0" smtClean="0"/>
            <a:t> </a:t>
          </a:r>
          <a:r>
            <a:rPr lang="tr-TR" sz="1600" b="1" kern="1200" dirty="0" err="1" smtClean="0"/>
            <a:t>Hospitals</a:t>
          </a:r>
          <a:r>
            <a:rPr lang="tr-TR" sz="1600" b="1" kern="1200" dirty="0" smtClean="0"/>
            <a:t> </a:t>
          </a:r>
          <a:r>
            <a:rPr lang="tr-TR" sz="1600" b="1" kern="1200" dirty="0" err="1" smtClean="0"/>
            <a:t>Unions</a:t>
          </a:r>
          <a:endParaRPr lang="tr-TR" sz="1600" b="1" kern="1200" dirty="0"/>
        </a:p>
      </dsp:txBody>
      <dsp:txXfrm>
        <a:off x="3243760" y="1757387"/>
        <a:ext cx="1011187" cy="1011187"/>
      </dsp:txXfrm>
    </dsp:sp>
    <dsp:sp modelId="{FF362ECC-5A7A-4769-87EA-E179ACEA5530}">
      <dsp:nvSpPr>
        <dsp:cNvPr id="0" name=""/>
        <dsp:cNvSpPr/>
      </dsp:nvSpPr>
      <dsp:spPr>
        <a:xfrm rot="8100000">
          <a:off x="2808788" y="2772627"/>
          <a:ext cx="379203" cy="482636"/>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p>
      </dsp:txBody>
      <dsp:txXfrm rot="10800000">
        <a:off x="2905889" y="2828933"/>
        <a:ext cx="265442" cy="289582"/>
      </dsp:txXfrm>
    </dsp:sp>
    <dsp:sp modelId="{6AE103D6-265B-4F25-8DBE-667C217B39DE}">
      <dsp:nvSpPr>
        <dsp:cNvPr id="0" name=""/>
        <dsp:cNvSpPr/>
      </dsp:nvSpPr>
      <dsp:spPr>
        <a:xfrm>
          <a:off x="1517231" y="3065071"/>
          <a:ext cx="1430033" cy="1430033"/>
        </a:xfrm>
        <a:prstGeom prst="ellipse">
          <a:avLst/>
        </a:prstGeom>
        <a:solidFill>
          <a:schemeClr val="accent1"/>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tr-TR" sz="1600" b="1" kern="1200" dirty="0" err="1" smtClean="0"/>
            <a:t>Economic</a:t>
          </a:r>
          <a:r>
            <a:rPr lang="tr-TR" sz="1600" b="1" kern="1200" dirty="0" smtClean="0"/>
            <a:t> </a:t>
          </a:r>
          <a:r>
            <a:rPr lang="tr-TR" sz="1600" b="1" kern="1200" dirty="0" err="1" smtClean="0"/>
            <a:t>Operators</a:t>
          </a:r>
          <a:endParaRPr lang="tr-TR" sz="1600" b="1" kern="1200" dirty="0"/>
        </a:p>
      </dsp:txBody>
      <dsp:txXfrm>
        <a:off x="1726654" y="3274494"/>
        <a:ext cx="1011187" cy="1011187"/>
      </dsp:txXfrm>
    </dsp:sp>
    <dsp:sp modelId="{105D743A-DA3F-4075-A1D3-9E1D10745E59}">
      <dsp:nvSpPr>
        <dsp:cNvPr id="0" name=""/>
        <dsp:cNvSpPr/>
      </dsp:nvSpPr>
      <dsp:spPr>
        <a:xfrm rot="13476193">
          <a:off x="1327046" y="2815649"/>
          <a:ext cx="343992" cy="482636"/>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p>
      </dsp:txBody>
      <dsp:txXfrm rot="10800000">
        <a:off x="1415383" y="2948408"/>
        <a:ext cx="240794" cy="289582"/>
      </dsp:txXfrm>
    </dsp:sp>
    <dsp:sp modelId="{9800BED9-2246-4B96-ADDC-434D248FF6AD}">
      <dsp:nvSpPr>
        <dsp:cNvPr id="0" name=""/>
        <dsp:cNvSpPr/>
      </dsp:nvSpPr>
      <dsp:spPr>
        <a:xfrm>
          <a:off x="36956" y="1605158"/>
          <a:ext cx="1430033" cy="1430033"/>
        </a:xfrm>
        <a:prstGeom prst="ellipse">
          <a:avLst/>
        </a:prstGeom>
        <a:solidFill>
          <a:schemeClr val="accent1"/>
        </a:solidFill>
        <a:ln>
          <a:noFill/>
        </a:ln>
        <a:effectLst>
          <a:outerShdw blurRad="38100" dist="300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tr-TR" sz="1600" b="1" kern="1200" dirty="0" err="1" smtClean="0"/>
            <a:t>Contracting</a:t>
          </a:r>
          <a:r>
            <a:rPr lang="tr-TR" sz="1600" b="1" kern="1200" dirty="0" smtClean="0"/>
            <a:t> </a:t>
          </a:r>
          <a:r>
            <a:rPr lang="tr-TR" sz="1600" b="1" kern="1200" dirty="0" err="1" smtClean="0"/>
            <a:t>Authorities</a:t>
          </a:r>
          <a:endParaRPr lang="tr-TR" sz="1600" b="1" kern="1200" dirty="0" smtClean="0"/>
        </a:p>
        <a:p>
          <a:pPr lvl="0" algn="ctr" defTabSz="711200">
            <a:lnSpc>
              <a:spcPct val="90000"/>
            </a:lnSpc>
            <a:spcBef>
              <a:spcPct val="0"/>
            </a:spcBef>
            <a:spcAft>
              <a:spcPct val="35000"/>
            </a:spcAft>
          </a:pPr>
          <a:r>
            <a:rPr lang="tr-TR" sz="1600" b="1" kern="1200" dirty="0" smtClean="0"/>
            <a:t>+</a:t>
          </a:r>
        </a:p>
        <a:p>
          <a:pPr lvl="0" algn="ctr" defTabSz="711200">
            <a:lnSpc>
              <a:spcPct val="90000"/>
            </a:lnSpc>
            <a:spcBef>
              <a:spcPct val="0"/>
            </a:spcBef>
            <a:spcAft>
              <a:spcPct val="35000"/>
            </a:spcAft>
          </a:pPr>
          <a:r>
            <a:rPr lang="tr-TR" sz="1600" b="1" kern="1200" dirty="0" err="1" smtClean="0"/>
            <a:t>Ministries</a:t>
          </a:r>
          <a:endParaRPr lang="tr-TR" sz="1600" b="1" kern="1200" dirty="0"/>
        </a:p>
      </dsp:txBody>
      <dsp:txXfrm>
        <a:off x="246379" y="1814581"/>
        <a:ext cx="1011187" cy="1011187"/>
      </dsp:txXfrm>
    </dsp:sp>
    <dsp:sp modelId="{0DE61535-7B8D-4827-B95C-31F3124A8248}">
      <dsp:nvSpPr>
        <dsp:cNvPr id="0" name=""/>
        <dsp:cNvSpPr/>
      </dsp:nvSpPr>
      <dsp:spPr>
        <a:xfrm rot="18915935">
          <a:off x="1307762" y="1370211"/>
          <a:ext cx="318914" cy="482636"/>
        </a:xfrm>
        <a:prstGeom prst="rightArrow">
          <a:avLst>
            <a:gd name="adj1" fmla="val 60000"/>
            <a:gd name="adj2" fmla="val 50000"/>
          </a:avLst>
        </a:prstGeom>
        <a:solidFill>
          <a:schemeClr val="accent2">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tr-TR" sz="1300" kern="1200"/>
        </a:p>
      </dsp:txBody>
      <dsp:txXfrm>
        <a:off x="1321617" y="1500407"/>
        <a:ext cx="223240" cy="28958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60F32204-F0D0-437F-B0E5-5F8BAE113E52}" type="datetimeFigureOut">
              <a:rPr lang="tr-TR" smtClean="0"/>
              <a:t>21.08.2014</a:t>
            </a:fld>
            <a:endParaRPr lang="tr-TR"/>
          </a:p>
        </p:txBody>
      </p:sp>
      <p:sp>
        <p:nvSpPr>
          <p:cNvPr id="4" name="Altbilgi Yer Tutucusu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BAEA3BAD-CF5E-492D-9FFD-666014CA4394}" type="slidenum">
              <a:rPr lang="tr-TR" smtClean="0"/>
              <a:t>‹#›</a:t>
            </a:fld>
            <a:endParaRPr lang="tr-TR"/>
          </a:p>
        </p:txBody>
      </p:sp>
    </p:spTree>
    <p:extLst>
      <p:ext uri="{BB962C8B-B14F-4D97-AF65-F5344CB8AC3E}">
        <p14:creationId xmlns:p14="http://schemas.microsoft.com/office/powerpoint/2010/main" val="15313015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9FEBF99C-74AE-4C69-A356-06A4235A8028}" type="datetimeFigureOut">
              <a:rPr lang="tr-TR" smtClean="0"/>
              <a:pPr/>
              <a:t>21.08.2014</a:t>
            </a:fld>
            <a:endParaRPr lang="tr-TR"/>
          </a:p>
        </p:txBody>
      </p:sp>
      <p:sp>
        <p:nvSpPr>
          <p:cNvPr id="4" name="3 Slayt Görüntüsü Yer Tutucusu"/>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A184C49A-AED4-4121-9A3A-4CF008756FC0}" type="slidenum">
              <a:rPr lang="tr-TR" smtClean="0"/>
              <a:pPr/>
              <a:t>‹#›</a:t>
            </a:fld>
            <a:endParaRPr lang="tr-TR"/>
          </a:p>
        </p:txBody>
      </p:sp>
    </p:spTree>
    <p:extLst>
      <p:ext uri="{BB962C8B-B14F-4D97-AF65-F5344CB8AC3E}">
        <p14:creationId xmlns:p14="http://schemas.microsoft.com/office/powerpoint/2010/main" val="315775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1</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indent="0">
              <a:buFont typeface="Arial" pitchFamily="34" charset="0"/>
              <a:buNone/>
            </a:pPr>
            <a:endParaRPr lang="tr-TR" dirty="0"/>
          </a:p>
        </p:txBody>
      </p:sp>
      <p:sp>
        <p:nvSpPr>
          <p:cNvPr id="4" name="Slayt Numarası Yer Tutucusu 3"/>
          <p:cNvSpPr>
            <a:spLocks noGrp="1"/>
          </p:cNvSpPr>
          <p:nvPr>
            <p:ph type="sldNum" sz="quarter" idx="10"/>
          </p:nvPr>
        </p:nvSpPr>
        <p:spPr/>
        <p:txBody>
          <a:bodyPr/>
          <a:lstStyle/>
          <a:p>
            <a:fld id="{6D4DE5DF-A6F2-F34A-B254-21629DA2B04D}" type="slidenum">
              <a:rPr lang="en-US" smtClean="0"/>
              <a:pPr/>
              <a:t>13</a:t>
            </a:fld>
            <a:endParaRPr lang="en-US"/>
          </a:p>
        </p:txBody>
      </p:sp>
    </p:spTree>
    <p:extLst>
      <p:ext uri="{BB962C8B-B14F-4D97-AF65-F5344CB8AC3E}">
        <p14:creationId xmlns:p14="http://schemas.microsoft.com/office/powerpoint/2010/main" val="1996737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algn="just"/>
            <a:endParaRPr lang="tr-TR" dirty="0"/>
          </a:p>
        </p:txBody>
      </p:sp>
      <p:sp>
        <p:nvSpPr>
          <p:cNvPr id="4" name="Slayt Numarası Yer Tutucusu 3"/>
          <p:cNvSpPr>
            <a:spLocks noGrp="1"/>
          </p:cNvSpPr>
          <p:nvPr>
            <p:ph type="sldNum" sz="quarter" idx="10"/>
          </p:nvPr>
        </p:nvSpPr>
        <p:spPr/>
        <p:txBody>
          <a:bodyPr/>
          <a:lstStyle/>
          <a:p>
            <a:fld id="{6D4DE5DF-A6F2-F34A-B254-21629DA2B04D}" type="slidenum">
              <a:rPr lang="en-US" smtClean="0"/>
              <a:pPr/>
              <a:t>14</a:t>
            </a:fld>
            <a:endParaRPr lang="en-US"/>
          </a:p>
        </p:txBody>
      </p:sp>
    </p:spTree>
    <p:extLst>
      <p:ext uri="{BB962C8B-B14F-4D97-AF65-F5344CB8AC3E}">
        <p14:creationId xmlns:p14="http://schemas.microsoft.com/office/powerpoint/2010/main" val="36278482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algn="just"/>
            <a:endParaRPr lang="tr-TR" dirty="0"/>
          </a:p>
        </p:txBody>
      </p:sp>
      <p:sp>
        <p:nvSpPr>
          <p:cNvPr id="4" name="Slayt Numarası Yer Tutucusu 3"/>
          <p:cNvSpPr>
            <a:spLocks noGrp="1"/>
          </p:cNvSpPr>
          <p:nvPr>
            <p:ph type="sldNum" sz="quarter" idx="10"/>
          </p:nvPr>
        </p:nvSpPr>
        <p:spPr/>
        <p:txBody>
          <a:bodyPr/>
          <a:lstStyle/>
          <a:p>
            <a:fld id="{6D4DE5DF-A6F2-F34A-B254-21629DA2B04D}" type="slidenum">
              <a:rPr lang="en-US" smtClean="0"/>
              <a:pPr/>
              <a:t>15</a:t>
            </a:fld>
            <a:endParaRPr lang="en-US"/>
          </a:p>
        </p:txBody>
      </p:sp>
    </p:spTree>
    <p:extLst>
      <p:ext uri="{BB962C8B-B14F-4D97-AF65-F5344CB8AC3E}">
        <p14:creationId xmlns:p14="http://schemas.microsoft.com/office/powerpoint/2010/main" val="36278482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2</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3</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4</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2A41846D-98F0-42B9-94BE-31E95CC6B79F}" type="slidenum">
              <a:rPr lang="tr-TR"/>
              <a:pPr/>
              <a:t>5</a:t>
            </a:fld>
            <a:endParaRPr lang="tr-TR" dirty="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tr-TR"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A184C49A-AED4-4121-9A3A-4CF008756FC0}" type="slidenum">
              <a:rPr lang="tr-TR" smtClean="0"/>
              <a:pPr/>
              <a:t>7</a:t>
            </a:fld>
            <a:endParaRPr lang="tr-TR"/>
          </a:p>
        </p:txBody>
      </p:sp>
    </p:spTree>
    <p:extLst>
      <p:ext uri="{BB962C8B-B14F-4D97-AF65-F5344CB8AC3E}">
        <p14:creationId xmlns:p14="http://schemas.microsoft.com/office/powerpoint/2010/main" val="3228206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algn="just"/>
            <a:endParaRPr lang="tr-TR" sz="1200" dirty="0" smtClean="0"/>
          </a:p>
        </p:txBody>
      </p:sp>
      <p:sp>
        <p:nvSpPr>
          <p:cNvPr id="4" name="Slayt Numarası Yer Tutucusu 3"/>
          <p:cNvSpPr>
            <a:spLocks noGrp="1"/>
          </p:cNvSpPr>
          <p:nvPr>
            <p:ph type="sldNum" sz="quarter" idx="10"/>
          </p:nvPr>
        </p:nvSpPr>
        <p:spPr/>
        <p:txBody>
          <a:bodyPr/>
          <a:lstStyle/>
          <a:p>
            <a:fld id="{6D4DE5DF-A6F2-F34A-B254-21629DA2B04D}" type="slidenum">
              <a:rPr lang="en-US" smtClean="0"/>
              <a:pPr/>
              <a:t>10</a:t>
            </a:fld>
            <a:endParaRPr lang="en-US"/>
          </a:p>
        </p:txBody>
      </p:sp>
    </p:spTree>
    <p:extLst>
      <p:ext uri="{BB962C8B-B14F-4D97-AF65-F5344CB8AC3E}">
        <p14:creationId xmlns:p14="http://schemas.microsoft.com/office/powerpoint/2010/main" val="31333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6D4DE5DF-A6F2-F34A-B254-21629DA2B04D}" type="slidenum">
              <a:rPr lang="en-US" smtClean="0"/>
              <a:pPr/>
              <a:t>11</a:t>
            </a:fld>
            <a:endParaRPr lang="en-US"/>
          </a:p>
        </p:txBody>
      </p:sp>
    </p:spTree>
    <p:extLst>
      <p:ext uri="{BB962C8B-B14F-4D97-AF65-F5344CB8AC3E}">
        <p14:creationId xmlns:p14="http://schemas.microsoft.com/office/powerpoint/2010/main" val="1405977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6D4DE5DF-A6F2-F34A-B254-21629DA2B04D}" type="slidenum">
              <a:rPr lang="en-US" smtClean="0"/>
              <a:pPr/>
              <a:t>12</a:t>
            </a:fld>
            <a:endParaRPr lang="en-US"/>
          </a:p>
        </p:txBody>
      </p:sp>
    </p:spTree>
    <p:extLst>
      <p:ext uri="{BB962C8B-B14F-4D97-AF65-F5344CB8AC3E}">
        <p14:creationId xmlns:p14="http://schemas.microsoft.com/office/powerpoint/2010/main" val="20082463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Ref idx="1001">
        <a:schemeClr val="bg2"/>
      </p:bgRef>
    </p:bg>
    <p:spTree>
      <p:nvGrpSpPr>
        <p:cNvPr id="1" name=""/>
        <p:cNvGrpSpPr/>
        <p:nvPr/>
      </p:nvGrpSpPr>
      <p:grpSpPr>
        <a:xfrm>
          <a:off x="0" y="0"/>
          <a:ext cx="0" cy="0"/>
          <a:chOff x="0" y="0"/>
          <a:chExt cx="0" cy="0"/>
        </a:xfrm>
      </p:grpSpPr>
      <p:sp>
        <p:nvSpPr>
          <p:cNvPr id="7" name="6 Dikdörtgen"/>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Dikdörtgen"/>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Dikdörtgen"/>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Başlık"/>
          <p:cNvSpPr>
            <a:spLocks noGrp="1"/>
          </p:cNvSpPr>
          <p:nvPr>
            <p:ph type="ctrTitle"/>
          </p:nvPr>
        </p:nvSpPr>
        <p:spPr>
          <a:xfrm>
            <a:off x="2362200" y="4038600"/>
            <a:ext cx="6477000" cy="1828800"/>
          </a:xfrm>
        </p:spPr>
        <p:txBody>
          <a:bodyPr anchor="b"/>
          <a:lstStyle>
            <a:lvl1pPr>
              <a:defRPr cap="all" baseline="0"/>
            </a:lvl1pPr>
          </a:lstStyle>
          <a:p>
            <a:r>
              <a:rPr kumimoji="0" lang="tr-TR" smtClean="0"/>
              <a:t>Asıl başlık stili için tıklatın</a:t>
            </a:r>
            <a:endParaRPr kumimoji="0" lang="en-US"/>
          </a:p>
        </p:txBody>
      </p:sp>
      <p:sp>
        <p:nvSpPr>
          <p:cNvPr id="9" name="8 Alt Başlık"/>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28" name="27 Veri Yer Tutucusu"/>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5E4EAE1-26E2-4939-A68B-2D4670991CE8}" type="datetime1">
              <a:rPr lang="tr-TR" smtClean="0"/>
              <a:t>21.08.2014</a:t>
            </a:fld>
            <a:endParaRPr lang="tr-TR"/>
          </a:p>
        </p:txBody>
      </p:sp>
      <p:sp>
        <p:nvSpPr>
          <p:cNvPr id="17" name="16 Altbilgi Yer Tutucusu"/>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tr-TR" smtClean="0"/>
              <a:t>2009 APRIL</a:t>
            </a:r>
            <a:endParaRPr lang="tr-TR"/>
          </a:p>
        </p:txBody>
      </p:sp>
      <p:sp>
        <p:nvSpPr>
          <p:cNvPr id="29" name="28 Slayt Numarası Yer Tutucusu"/>
          <p:cNvSpPr>
            <a:spLocks noGrp="1"/>
          </p:cNvSpPr>
          <p:nvPr>
            <p:ph type="sldNum" sz="quarter" idx="12"/>
          </p:nvPr>
        </p:nvSpPr>
        <p:spPr>
          <a:xfrm>
            <a:off x="8001000" y="228600"/>
            <a:ext cx="838200" cy="381000"/>
          </a:xfrm>
        </p:spPr>
        <p:txBody>
          <a:bodyPr/>
          <a:lstStyle>
            <a:lvl1pPr>
              <a:defRPr>
                <a:solidFill>
                  <a:schemeClr val="tx2"/>
                </a:solidFill>
              </a:defRPr>
            </a:lvl1p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8092145C-606A-48D0-9264-029209FF9C27}" type="datetime1">
              <a:rPr lang="tr-TR" smtClean="0"/>
              <a:t>21.08.2014</a:t>
            </a:fld>
            <a:endParaRPr lang="tr-TR"/>
          </a:p>
        </p:txBody>
      </p:sp>
      <p:sp>
        <p:nvSpPr>
          <p:cNvPr id="5" name="4 Altbilgi Yer Tutucusu"/>
          <p:cNvSpPr>
            <a:spLocks noGrp="1"/>
          </p:cNvSpPr>
          <p:nvPr>
            <p:ph type="ftr" sz="quarter" idx="11"/>
          </p:nvPr>
        </p:nvSpPr>
        <p:spPr/>
        <p:txBody>
          <a:bodyPr/>
          <a:lstStyle/>
          <a:p>
            <a:r>
              <a:rPr lang="tr-TR" smtClean="0"/>
              <a:t>2009 APRIL</a:t>
            </a:r>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Dikey Başlık ve Metin">
    <p:bg>
      <p:bgRef idx="1001">
        <a:schemeClr val="bg1"/>
      </p:bgRef>
    </p:bg>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553200" y="609600"/>
            <a:ext cx="2057400" cy="55165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609600"/>
            <a:ext cx="5562600" cy="5516564"/>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a:xfrm>
            <a:off x="6553200" y="6248402"/>
            <a:ext cx="2209800" cy="365125"/>
          </a:xfrm>
        </p:spPr>
        <p:txBody>
          <a:bodyPr/>
          <a:lstStyle/>
          <a:p>
            <a:fld id="{11D962EC-4131-4E2B-AEB4-2E4FF177EB82}" type="datetime1">
              <a:rPr lang="tr-TR" smtClean="0"/>
              <a:t>21.08.2014</a:t>
            </a:fld>
            <a:endParaRPr lang="tr-TR"/>
          </a:p>
        </p:txBody>
      </p:sp>
      <p:sp>
        <p:nvSpPr>
          <p:cNvPr id="5" name="4 Altbilgi Yer Tutucusu"/>
          <p:cNvSpPr>
            <a:spLocks noGrp="1"/>
          </p:cNvSpPr>
          <p:nvPr>
            <p:ph type="ftr" sz="quarter" idx="11"/>
          </p:nvPr>
        </p:nvSpPr>
        <p:spPr>
          <a:xfrm>
            <a:off x="457201" y="6248207"/>
            <a:ext cx="5573483" cy="365125"/>
          </a:xfrm>
        </p:spPr>
        <p:txBody>
          <a:bodyPr/>
          <a:lstStyle/>
          <a:p>
            <a:r>
              <a:rPr lang="tr-TR" smtClean="0"/>
              <a:t>2009 APRIL</a:t>
            </a:r>
            <a:endParaRPr lang="tr-TR"/>
          </a:p>
        </p:txBody>
      </p:sp>
      <p:sp>
        <p:nvSpPr>
          <p:cNvPr id="7" name="6 Dikdörtgen"/>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Dikdörtgen"/>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Dikdörtgen"/>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Slayt Numarası Yer Tutucusu"/>
          <p:cNvSpPr>
            <a:spLocks noGrp="1"/>
          </p:cNvSpPr>
          <p:nvPr>
            <p:ph type="sldNum" sz="quarter" idx="12"/>
          </p:nvPr>
        </p:nvSpPr>
        <p:spPr>
          <a:xfrm rot="5400000">
            <a:off x="5989638" y="144462"/>
            <a:ext cx="533400" cy="244476"/>
          </a:xfrm>
        </p:spPr>
        <p:txBody>
          <a:bodyPr/>
          <a:lstStyle/>
          <a:p>
            <a:fld id="{B1DEFA8C-F947-479F-BE07-76B6B3F80BF1}" type="slidenum">
              <a:rPr lang="tr-TR" smtClean="0"/>
              <a:pPr/>
              <a:t>‹#›</a:t>
            </a:fld>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12648" y="228600"/>
            <a:ext cx="8153400" cy="990600"/>
          </a:xfrm>
        </p:spPr>
        <p:txBody>
          <a:bodyPr/>
          <a:lstStyle/>
          <a:p>
            <a:r>
              <a:rPr kumimoji="0" lang="tr-TR" smtClean="0"/>
              <a:t>Asıl başlık stili için tıklatın</a:t>
            </a:r>
            <a:endParaRPr kumimoji="0" lang="en-US"/>
          </a:p>
        </p:txBody>
      </p:sp>
      <p:sp>
        <p:nvSpPr>
          <p:cNvPr id="4" name="3 Veri Yer Tutucusu"/>
          <p:cNvSpPr>
            <a:spLocks noGrp="1"/>
          </p:cNvSpPr>
          <p:nvPr>
            <p:ph type="dt" sz="half" idx="10"/>
          </p:nvPr>
        </p:nvSpPr>
        <p:spPr/>
        <p:txBody>
          <a:bodyPr/>
          <a:lstStyle/>
          <a:p>
            <a:fld id="{5839B9AA-1DF9-4096-B38C-0BBBB6D5AFE1}" type="datetime1">
              <a:rPr lang="tr-TR" smtClean="0"/>
              <a:t>21.08.2014</a:t>
            </a:fld>
            <a:endParaRPr lang="tr-TR"/>
          </a:p>
        </p:txBody>
      </p:sp>
      <p:sp>
        <p:nvSpPr>
          <p:cNvPr id="5" name="4 Altbilgi Yer Tutucusu"/>
          <p:cNvSpPr>
            <a:spLocks noGrp="1"/>
          </p:cNvSpPr>
          <p:nvPr>
            <p:ph type="ftr" sz="quarter" idx="11"/>
          </p:nvPr>
        </p:nvSpPr>
        <p:spPr/>
        <p:txBody>
          <a:bodyPr/>
          <a:lstStyle/>
          <a:p>
            <a:r>
              <a:rPr lang="tr-TR" smtClean="0"/>
              <a:t>2009 APRIL</a:t>
            </a:r>
            <a:endParaRPr lang="tr-TR"/>
          </a:p>
        </p:txBody>
      </p:sp>
      <p:sp>
        <p:nvSpPr>
          <p:cNvPr id="6" name="5 Slayt Numarası Yer Tutucusu"/>
          <p:cNvSpPr>
            <a:spLocks noGrp="1"/>
          </p:cNvSpPr>
          <p:nvPr>
            <p:ph type="sldNum" sz="quarter" idx="12"/>
          </p:nvPr>
        </p:nvSpPr>
        <p:spPr/>
        <p:txBody>
          <a:bodyPr/>
          <a:lstStyle>
            <a:lvl1pPr>
              <a:defRPr>
                <a:solidFill>
                  <a:srgbClr val="FFFFFF"/>
                </a:solidFill>
              </a:defRPr>
            </a:lvl1pPr>
          </a:lstStyle>
          <a:p>
            <a:fld id="{B1DEFA8C-F947-479F-BE07-76B6B3F80BF1}" type="slidenum">
              <a:rPr lang="tr-TR" smtClean="0"/>
              <a:pPr/>
              <a:t>‹#›</a:t>
            </a:fld>
            <a:endParaRPr lang="tr-TR"/>
          </a:p>
        </p:txBody>
      </p:sp>
      <p:sp>
        <p:nvSpPr>
          <p:cNvPr id="8" name="7 İçerik Yer Tutucusu"/>
          <p:cNvSpPr>
            <a:spLocks noGrp="1"/>
          </p:cNvSpPr>
          <p:nvPr>
            <p:ph sz="quarter" idx="1"/>
          </p:nvPr>
        </p:nvSpPr>
        <p:spPr>
          <a:xfrm>
            <a:off x="612648" y="1600200"/>
            <a:ext cx="8153400" cy="44958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3">
        <a:schemeClr val="bg1"/>
      </p:bgRef>
    </p:bg>
    <p:spTree>
      <p:nvGrpSpPr>
        <p:cNvPr id="1" name=""/>
        <p:cNvGrpSpPr/>
        <p:nvPr/>
      </p:nvGrpSpPr>
      <p:grpSpPr>
        <a:xfrm>
          <a:off x="0" y="0"/>
          <a:ext cx="0" cy="0"/>
          <a:chOff x="0" y="0"/>
          <a:chExt cx="0" cy="0"/>
        </a:xfrm>
      </p:grpSpPr>
      <p:sp>
        <p:nvSpPr>
          <p:cNvPr id="3" name="2 Metin Yer Tutucusu"/>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7" name="6 Dikdörtgen"/>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Dikdörtgen"/>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tr-TR" smtClean="0"/>
              <a:t>Asıl başlık stili için tıklatın</a:t>
            </a:r>
            <a:endParaRPr kumimoji="0" lang="en-US"/>
          </a:p>
        </p:txBody>
      </p:sp>
      <p:sp>
        <p:nvSpPr>
          <p:cNvPr id="12" name="11 Veri Yer Tutucusu"/>
          <p:cNvSpPr>
            <a:spLocks noGrp="1"/>
          </p:cNvSpPr>
          <p:nvPr>
            <p:ph type="dt" sz="half" idx="10"/>
          </p:nvPr>
        </p:nvSpPr>
        <p:spPr/>
        <p:txBody>
          <a:bodyPr/>
          <a:lstStyle/>
          <a:p>
            <a:fld id="{514467F4-CA56-44B8-8A79-20844EA8D73A}" type="datetime1">
              <a:rPr lang="tr-TR" smtClean="0"/>
              <a:t>21.08.2014</a:t>
            </a:fld>
            <a:endParaRPr lang="tr-TR"/>
          </a:p>
        </p:txBody>
      </p:sp>
      <p:sp>
        <p:nvSpPr>
          <p:cNvPr id="13" name="12 Slayt Numarası Yer Tutucusu"/>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1DEFA8C-F947-479F-BE07-76B6B3F80BF1}" type="slidenum">
              <a:rPr lang="tr-TR" smtClean="0"/>
              <a:pPr/>
              <a:t>‹#›</a:t>
            </a:fld>
            <a:endParaRPr lang="tr-TR"/>
          </a:p>
        </p:txBody>
      </p:sp>
      <p:sp>
        <p:nvSpPr>
          <p:cNvPr id="14" name="13 Altbilgi Yer Tutucusu"/>
          <p:cNvSpPr>
            <a:spLocks noGrp="1"/>
          </p:cNvSpPr>
          <p:nvPr>
            <p:ph type="ftr" sz="quarter" idx="12"/>
          </p:nvPr>
        </p:nvSpPr>
        <p:spPr/>
        <p:txBody>
          <a:bodyPr/>
          <a:lstStyle/>
          <a:p>
            <a:r>
              <a:rPr lang="tr-TR" smtClean="0"/>
              <a:t>2009 APRIL</a:t>
            </a:r>
            <a:endParaRPr lang="tr-T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9" name="8 İçerik Yer Tutucusu"/>
          <p:cNvSpPr>
            <a:spLocks noGrp="1"/>
          </p:cNvSpPr>
          <p:nvPr>
            <p:ph sz="quarter" idx="1"/>
          </p:nvPr>
        </p:nvSpPr>
        <p:spPr>
          <a:xfrm>
            <a:off x="609600" y="1589567"/>
            <a:ext cx="38862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1" name="10 İçerik Yer Tutucusu"/>
          <p:cNvSpPr>
            <a:spLocks noGrp="1"/>
          </p:cNvSpPr>
          <p:nvPr>
            <p:ph sz="quarter" idx="2"/>
          </p:nvPr>
        </p:nvSpPr>
        <p:spPr>
          <a:xfrm>
            <a:off x="4844901" y="1589567"/>
            <a:ext cx="3886200" cy="45720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8" name="7 Veri Yer Tutucusu"/>
          <p:cNvSpPr>
            <a:spLocks noGrp="1"/>
          </p:cNvSpPr>
          <p:nvPr>
            <p:ph type="dt" sz="half" idx="15"/>
          </p:nvPr>
        </p:nvSpPr>
        <p:spPr/>
        <p:txBody>
          <a:bodyPr rtlCol="0"/>
          <a:lstStyle/>
          <a:p>
            <a:fld id="{06EABF28-7780-448A-9CFB-ED2D7AD1E5F4}" type="datetime1">
              <a:rPr lang="tr-TR" smtClean="0"/>
              <a:t>21.08.2014</a:t>
            </a:fld>
            <a:endParaRPr lang="tr-TR"/>
          </a:p>
        </p:txBody>
      </p:sp>
      <p:sp>
        <p:nvSpPr>
          <p:cNvPr id="10" name="9 Slayt Numarası Yer Tutucusu"/>
          <p:cNvSpPr>
            <a:spLocks noGrp="1"/>
          </p:cNvSpPr>
          <p:nvPr>
            <p:ph type="sldNum" sz="quarter" idx="16"/>
          </p:nvPr>
        </p:nvSpPr>
        <p:spPr/>
        <p:txBody>
          <a:bodyPr rtlCol="0"/>
          <a:lstStyle/>
          <a:p>
            <a:fld id="{B1DEFA8C-F947-479F-BE07-76B6B3F80BF1}" type="slidenum">
              <a:rPr lang="tr-TR" smtClean="0"/>
              <a:pPr/>
              <a:t>‹#›</a:t>
            </a:fld>
            <a:endParaRPr lang="tr-TR"/>
          </a:p>
        </p:txBody>
      </p:sp>
      <p:sp>
        <p:nvSpPr>
          <p:cNvPr id="12" name="11 Altbilgi Yer Tutucusu"/>
          <p:cNvSpPr>
            <a:spLocks noGrp="1"/>
          </p:cNvSpPr>
          <p:nvPr>
            <p:ph type="ftr" sz="quarter" idx="17"/>
          </p:nvPr>
        </p:nvSpPr>
        <p:spPr/>
        <p:txBody>
          <a:bodyPr rtlCol="0"/>
          <a:lstStyle/>
          <a:p>
            <a:r>
              <a:rPr lang="tr-TR" smtClean="0"/>
              <a:t>2009 APRIL</a:t>
            </a:r>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533400" y="273050"/>
            <a:ext cx="8153400" cy="869950"/>
          </a:xfrm>
        </p:spPr>
        <p:txBody>
          <a:bodyPr anchor="ctr"/>
          <a:lstStyle>
            <a:lvl1pPr>
              <a:defRPr/>
            </a:lvl1pPr>
          </a:lstStyle>
          <a:p>
            <a:r>
              <a:rPr kumimoji="0" lang="tr-TR" smtClean="0"/>
              <a:t>Asıl başlık stili için tıklatın</a:t>
            </a:r>
            <a:endParaRPr kumimoji="0" lang="en-US"/>
          </a:p>
        </p:txBody>
      </p:sp>
      <p:sp>
        <p:nvSpPr>
          <p:cNvPr id="11" name="10 İçerik Yer Tutucusu"/>
          <p:cNvSpPr>
            <a:spLocks noGrp="1"/>
          </p:cNvSpPr>
          <p:nvPr>
            <p:ph sz="quarter" idx="2"/>
          </p:nvPr>
        </p:nvSpPr>
        <p:spPr>
          <a:xfrm>
            <a:off x="609600" y="2438400"/>
            <a:ext cx="3886200" cy="35814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3" name="12 İçerik Yer Tutucusu"/>
          <p:cNvSpPr>
            <a:spLocks noGrp="1"/>
          </p:cNvSpPr>
          <p:nvPr>
            <p:ph sz="quarter" idx="4"/>
          </p:nvPr>
        </p:nvSpPr>
        <p:spPr>
          <a:xfrm>
            <a:off x="4800600" y="2438400"/>
            <a:ext cx="3886200" cy="35814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10" name="9 Veri Yer Tutucusu"/>
          <p:cNvSpPr>
            <a:spLocks noGrp="1"/>
          </p:cNvSpPr>
          <p:nvPr>
            <p:ph type="dt" sz="half" idx="15"/>
          </p:nvPr>
        </p:nvSpPr>
        <p:spPr/>
        <p:txBody>
          <a:bodyPr rtlCol="0"/>
          <a:lstStyle/>
          <a:p>
            <a:fld id="{5F9731FA-7A01-49F5-8E49-C322ED725C61}" type="datetime1">
              <a:rPr lang="tr-TR" smtClean="0"/>
              <a:t>21.08.2014</a:t>
            </a:fld>
            <a:endParaRPr lang="tr-TR"/>
          </a:p>
        </p:txBody>
      </p:sp>
      <p:sp>
        <p:nvSpPr>
          <p:cNvPr id="12" name="11 Slayt Numarası Yer Tutucusu"/>
          <p:cNvSpPr>
            <a:spLocks noGrp="1"/>
          </p:cNvSpPr>
          <p:nvPr>
            <p:ph type="sldNum" sz="quarter" idx="16"/>
          </p:nvPr>
        </p:nvSpPr>
        <p:spPr/>
        <p:txBody>
          <a:bodyPr rtlCol="0"/>
          <a:lstStyle/>
          <a:p>
            <a:fld id="{B1DEFA8C-F947-479F-BE07-76B6B3F80BF1}" type="slidenum">
              <a:rPr lang="tr-TR" smtClean="0"/>
              <a:pPr/>
              <a:t>‹#›</a:t>
            </a:fld>
            <a:endParaRPr lang="tr-TR"/>
          </a:p>
        </p:txBody>
      </p:sp>
      <p:sp>
        <p:nvSpPr>
          <p:cNvPr id="14" name="13 Altbilgi Yer Tutucusu"/>
          <p:cNvSpPr>
            <a:spLocks noGrp="1"/>
          </p:cNvSpPr>
          <p:nvPr>
            <p:ph type="ftr" sz="quarter" idx="17"/>
          </p:nvPr>
        </p:nvSpPr>
        <p:spPr/>
        <p:txBody>
          <a:bodyPr rtlCol="0"/>
          <a:lstStyle/>
          <a:p>
            <a:r>
              <a:rPr lang="tr-TR" smtClean="0"/>
              <a:t>2009 APRIL</a:t>
            </a:r>
            <a:endParaRPr lang="tr-TR"/>
          </a:p>
        </p:txBody>
      </p:sp>
      <p:sp>
        <p:nvSpPr>
          <p:cNvPr id="16" name="15 Metin Yer Tutucusu"/>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tr-TR" smtClean="0"/>
              <a:t>Asıl metin stillerini düzenlemek için tıklatın</a:t>
            </a:r>
          </a:p>
        </p:txBody>
      </p:sp>
      <p:sp>
        <p:nvSpPr>
          <p:cNvPr id="15" name="14 Metin Yer Tutucusu"/>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tr-TR" smtClean="0"/>
              <a:t>Asıl metin stillerini düzenlemek için tıklatın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48BCA49C-4081-49BC-A8E8-7545703A23F8}" type="datetime1">
              <a:rPr lang="tr-TR" smtClean="0"/>
              <a:t>21.08.2014</a:t>
            </a:fld>
            <a:endParaRPr lang="tr-TR"/>
          </a:p>
        </p:txBody>
      </p:sp>
      <p:sp>
        <p:nvSpPr>
          <p:cNvPr id="4" name="3 Altbilgi Yer Tutucusu"/>
          <p:cNvSpPr>
            <a:spLocks noGrp="1"/>
          </p:cNvSpPr>
          <p:nvPr>
            <p:ph type="ftr" sz="quarter" idx="11"/>
          </p:nvPr>
        </p:nvSpPr>
        <p:spPr/>
        <p:txBody>
          <a:bodyPr/>
          <a:lstStyle/>
          <a:p>
            <a:r>
              <a:rPr lang="tr-TR" smtClean="0"/>
              <a:t>2009 APRIL</a:t>
            </a:r>
            <a:endParaRPr lang="tr-TR"/>
          </a:p>
        </p:txBody>
      </p:sp>
      <p:sp>
        <p:nvSpPr>
          <p:cNvPr id="5" name="4 Slayt Numarası Yer Tutucusu"/>
          <p:cNvSpPr>
            <a:spLocks noGrp="1"/>
          </p:cNvSpPr>
          <p:nvPr>
            <p:ph type="sldNum" sz="quarter" idx="12"/>
          </p:nvPr>
        </p:nvSpPr>
        <p:spPr/>
        <p:txBody>
          <a:bodyPr/>
          <a:lstStyle>
            <a:lvl1pPr>
              <a:defRPr>
                <a:solidFill>
                  <a:srgbClr val="FFFFFF"/>
                </a:solidFill>
              </a:defRPr>
            </a:lvl1p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F81FDCEC-9E74-4A72-B087-C940C270C00C}" type="datetime1">
              <a:rPr lang="tr-TR" smtClean="0"/>
              <a:t>21.08.2014</a:t>
            </a:fld>
            <a:endParaRPr lang="tr-TR"/>
          </a:p>
        </p:txBody>
      </p:sp>
      <p:sp>
        <p:nvSpPr>
          <p:cNvPr id="3" name="2 Altbilgi Yer Tutucusu"/>
          <p:cNvSpPr>
            <a:spLocks noGrp="1"/>
          </p:cNvSpPr>
          <p:nvPr>
            <p:ph type="ftr" sz="quarter" idx="11"/>
          </p:nvPr>
        </p:nvSpPr>
        <p:spPr/>
        <p:txBody>
          <a:bodyPr/>
          <a:lstStyle/>
          <a:p>
            <a:r>
              <a:rPr lang="tr-TR" smtClean="0"/>
              <a:t>2009 APRIL</a:t>
            </a:r>
            <a:endParaRPr lang="tr-TR"/>
          </a:p>
        </p:txBody>
      </p:sp>
      <p:sp>
        <p:nvSpPr>
          <p:cNvPr id="4" name="3 Slayt Numarası Yer Tutucusu"/>
          <p:cNvSpPr>
            <a:spLocks noGrp="1"/>
          </p:cNvSpPr>
          <p:nvPr>
            <p:ph type="sldNum" sz="quarter" idx="12"/>
          </p:nvPr>
        </p:nvSpPr>
        <p:spPr>
          <a:xfrm>
            <a:off x="0" y="6248400"/>
            <a:ext cx="533400" cy="381000"/>
          </a:xfrm>
        </p:spPr>
        <p:txBody>
          <a:bodyPr/>
          <a:lstStyle>
            <a:lvl1pPr>
              <a:defRPr>
                <a:solidFill>
                  <a:schemeClr val="tx2"/>
                </a:solidFill>
              </a:defRPr>
            </a:lvl1p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09600" y="273050"/>
            <a:ext cx="8077200" cy="869950"/>
          </a:xfrm>
        </p:spPr>
        <p:txBody>
          <a:bodyPr anchor="ctr"/>
          <a:lstStyle>
            <a:lvl1pPr algn="l">
              <a:buNone/>
              <a:defRPr sz="4400" b="0"/>
            </a:lvl1pPr>
          </a:lstStyle>
          <a:p>
            <a:r>
              <a:rPr kumimoji="0" lang="tr-TR" smtClean="0"/>
              <a:t>Asıl başlık stili için tıklatın</a:t>
            </a:r>
            <a:endParaRPr kumimoji="0" lang="en-US"/>
          </a:p>
        </p:txBody>
      </p:sp>
      <p:sp>
        <p:nvSpPr>
          <p:cNvPr id="5" name="4 Veri Yer Tutucusu"/>
          <p:cNvSpPr>
            <a:spLocks noGrp="1"/>
          </p:cNvSpPr>
          <p:nvPr>
            <p:ph type="dt" sz="half" idx="10"/>
          </p:nvPr>
        </p:nvSpPr>
        <p:spPr/>
        <p:txBody>
          <a:bodyPr/>
          <a:lstStyle/>
          <a:p>
            <a:fld id="{5C3D26D2-1DEE-4DE1-AFAB-AE7B82829D99}" type="datetime1">
              <a:rPr lang="tr-TR" smtClean="0"/>
              <a:t>21.08.2014</a:t>
            </a:fld>
            <a:endParaRPr lang="tr-TR"/>
          </a:p>
        </p:txBody>
      </p:sp>
      <p:sp>
        <p:nvSpPr>
          <p:cNvPr id="6" name="5 Altbilgi Yer Tutucusu"/>
          <p:cNvSpPr>
            <a:spLocks noGrp="1"/>
          </p:cNvSpPr>
          <p:nvPr>
            <p:ph type="ftr" sz="quarter" idx="11"/>
          </p:nvPr>
        </p:nvSpPr>
        <p:spPr/>
        <p:txBody>
          <a:bodyPr/>
          <a:lstStyle/>
          <a:p>
            <a:r>
              <a:rPr lang="tr-TR" smtClean="0"/>
              <a:t>2009 APRIL</a:t>
            </a:r>
            <a:endParaRPr lang="tr-TR"/>
          </a:p>
        </p:txBody>
      </p:sp>
      <p:sp>
        <p:nvSpPr>
          <p:cNvPr id="7" name="6 Slayt Numarası Yer Tutucusu"/>
          <p:cNvSpPr>
            <a:spLocks noGrp="1"/>
          </p:cNvSpPr>
          <p:nvPr>
            <p:ph type="sldNum" sz="quarter" idx="12"/>
          </p:nvPr>
        </p:nvSpPr>
        <p:spPr/>
        <p:txBody>
          <a:bodyPr/>
          <a:lstStyle>
            <a:lvl1pPr>
              <a:defRPr>
                <a:solidFill>
                  <a:srgbClr val="FFFFFF"/>
                </a:solidFill>
              </a:defRPr>
            </a:lvl1pPr>
          </a:lstStyle>
          <a:p>
            <a:fld id="{B1DEFA8C-F947-479F-BE07-76B6B3F80BF1}" type="slidenum">
              <a:rPr lang="tr-TR" smtClean="0"/>
              <a:pPr/>
              <a:t>‹#›</a:t>
            </a:fld>
            <a:endParaRPr lang="tr-TR"/>
          </a:p>
        </p:txBody>
      </p:sp>
      <p:sp>
        <p:nvSpPr>
          <p:cNvPr id="3" name="2 Metin Yer Tutucusu"/>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tr-TR" smtClean="0"/>
              <a:t>Asıl metin stillerini düzenlemek için tıklatın</a:t>
            </a:r>
          </a:p>
        </p:txBody>
      </p:sp>
      <p:sp>
        <p:nvSpPr>
          <p:cNvPr id="9" name="8 İçerik Yer Tutucusu"/>
          <p:cNvSpPr>
            <a:spLocks noGrp="1"/>
          </p:cNvSpPr>
          <p:nvPr>
            <p:ph sz="quarter" idx="1"/>
          </p:nvPr>
        </p:nvSpPr>
        <p:spPr>
          <a:xfrm>
            <a:off x="2362200" y="1752600"/>
            <a:ext cx="6400800" cy="4419600"/>
          </a:xfrm>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bg>
      <p:bgRef idx="1003">
        <a:schemeClr val="bg2"/>
      </p:bgRef>
    </p:bg>
    <p:spTree>
      <p:nvGrpSpPr>
        <p:cNvPr id="1" name=""/>
        <p:cNvGrpSpPr/>
        <p:nvPr/>
      </p:nvGrpSpPr>
      <p:grpSpPr>
        <a:xfrm>
          <a:off x="0" y="0"/>
          <a:ext cx="0" cy="0"/>
          <a:chOff x="0" y="0"/>
          <a:chExt cx="0" cy="0"/>
        </a:xfrm>
      </p:grpSpPr>
      <p:sp>
        <p:nvSpPr>
          <p:cNvPr id="4" name="3 Metin Yer Tutucusu"/>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tr-TR" smtClean="0"/>
              <a:t>Asıl metin stillerini düzenlemek için tıklatın</a:t>
            </a:r>
          </a:p>
        </p:txBody>
      </p:sp>
      <p:sp>
        <p:nvSpPr>
          <p:cNvPr id="8" name="7 Dikdörtgen"/>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Dikdörtgen"/>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Başlık"/>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tr-TR" smtClean="0"/>
              <a:t>Asıl başlık stili için tıklatın</a:t>
            </a:r>
            <a:endParaRPr kumimoji="0" lang="en-US"/>
          </a:p>
        </p:txBody>
      </p:sp>
      <p:sp>
        <p:nvSpPr>
          <p:cNvPr id="11" name="10 Dikdörtgen"/>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Veri Yer Tutucusu"/>
          <p:cNvSpPr>
            <a:spLocks noGrp="1"/>
          </p:cNvSpPr>
          <p:nvPr>
            <p:ph type="dt" sz="half" idx="10"/>
          </p:nvPr>
        </p:nvSpPr>
        <p:spPr>
          <a:xfrm>
            <a:off x="6248400" y="6248400"/>
            <a:ext cx="2667000" cy="365125"/>
          </a:xfrm>
        </p:spPr>
        <p:txBody>
          <a:bodyPr rtlCol="0"/>
          <a:lstStyle/>
          <a:p>
            <a:fld id="{84BD0DF7-A53D-43D6-818D-13996682A77A}" type="datetime1">
              <a:rPr lang="tr-TR" smtClean="0"/>
              <a:t>21.08.2014</a:t>
            </a:fld>
            <a:endParaRPr lang="tr-TR"/>
          </a:p>
        </p:txBody>
      </p:sp>
      <p:sp>
        <p:nvSpPr>
          <p:cNvPr id="13" name="12 Slayt Numarası Yer Tutucusu"/>
          <p:cNvSpPr>
            <a:spLocks noGrp="1"/>
          </p:cNvSpPr>
          <p:nvPr>
            <p:ph type="sldNum" sz="quarter" idx="11"/>
          </p:nvPr>
        </p:nvSpPr>
        <p:spPr>
          <a:xfrm>
            <a:off x="0" y="4667249"/>
            <a:ext cx="1447800" cy="663578"/>
          </a:xfrm>
        </p:spPr>
        <p:txBody>
          <a:bodyPr rtlCol="0"/>
          <a:lstStyle>
            <a:lvl1pPr>
              <a:defRPr sz="2800"/>
            </a:lvl1pPr>
          </a:lstStyle>
          <a:p>
            <a:fld id="{B1DEFA8C-F947-479F-BE07-76B6B3F80BF1}" type="slidenum">
              <a:rPr lang="tr-TR" smtClean="0"/>
              <a:pPr/>
              <a:t>‹#›</a:t>
            </a:fld>
            <a:endParaRPr lang="tr-TR"/>
          </a:p>
        </p:txBody>
      </p:sp>
      <p:sp>
        <p:nvSpPr>
          <p:cNvPr id="14" name="13 Altbilgi Yer Tutucusu"/>
          <p:cNvSpPr>
            <a:spLocks noGrp="1"/>
          </p:cNvSpPr>
          <p:nvPr>
            <p:ph type="ftr" sz="quarter" idx="12"/>
          </p:nvPr>
        </p:nvSpPr>
        <p:spPr>
          <a:xfrm>
            <a:off x="1600200" y="6248206"/>
            <a:ext cx="4572000" cy="365125"/>
          </a:xfrm>
        </p:spPr>
        <p:txBody>
          <a:bodyPr rtlCol="0"/>
          <a:lstStyle/>
          <a:p>
            <a:r>
              <a:rPr lang="tr-TR" smtClean="0"/>
              <a:t>2009 APRIL</a:t>
            </a:r>
            <a:endParaRPr lang="tr-TR"/>
          </a:p>
        </p:txBody>
      </p:sp>
      <p:sp>
        <p:nvSpPr>
          <p:cNvPr id="3" name="2 Resim Yer Tutucusu"/>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tr-TR" smtClean="0"/>
              <a:t>Resim eklemek için simgeyi tıklatın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Başlık Yer Tutucusu"/>
          <p:cNvSpPr>
            <a:spLocks noGrp="1"/>
          </p:cNvSpPr>
          <p:nvPr>
            <p:ph type="title"/>
          </p:nvPr>
        </p:nvSpPr>
        <p:spPr>
          <a:xfrm>
            <a:off x="609600" y="228600"/>
            <a:ext cx="8153400" cy="990600"/>
          </a:xfrm>
          <a:prstGeom prst="rect">
            <a:avLst/>
          </a:prstGeom>
        </p:spPr>
        <p:txBody>
          <a:bodyPr vert="horz" anchor="ctr">
            <a:normAutofit/>
          </a:bodyPr>
          <a:lstStyle/>
          <a:p>
            <a:r>
              <a:rPr kumimoji="0" lang="tr-TR" smtClean="0"/>
              <a:t>Asıl başlık stili için tıklatın</a:t>
            </a:r>
            <a:endParaRPr kumimoji="0" lang="en-US"/>
          </a:p>
        </p:txBody>
      </p:sp>
      <p:sp>
        <p:nvSpPr>
          <p:cNvPr id="13" name="12 Metin Yer Tutucusu"/>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4" name="13 Veri Yer Tutucusu"/>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0F4CC21E-6C44-44BA-81A5-159EF507B740}" type="datetime1">
              <a:rPr lang="tr-TR" smtClean="0"/>
              <a:t>21.08.2014</a:t>
            </a:fld>
            <a:endParaRPr lang="tr-TR"/>
          </a:p>
        </p:txBody>
      </p:sp>
      <p:sp>
        <p:nvSpPr>
          <p:cNvPr id="3" name="2 Altbilgi Yer Tutucusu"/>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tr-TR" smtClean="0"/>
              <a:t>2009 APRIL</a:t>
            </a:r>
            <a:endParaRPr lang="tr-TR"/>
          </a:p>
        </p:txBody>
      </p:sp>
      <p:sp>
        <p:nvSpPr>
          <p:cNvPr id="7" name="6 Dikdörtgen"/>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Dikdörtgen"/>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Dikdörtgen"/>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Slayt Numarası Yer Tutucusu"/>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1DEFA8C-F947-479F-BE07-76B6B3F80BF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980" r:id="rId1"/>
    <p:sldLayoutId id="2147483981" r:id="rId2"/>
    <p:sldLayoutId id="2147483982" r:id="rId3"/>
    <p:sldLayoutId id="2147483983" r:id="rId4"/>
    <p:sldLayoutId id="2147483984" r:id="rId5"/>
    <p:sldLayoutId id="2147483985" r:id="rId6"/>
    <p:sldLayoutId id="2147483986" r:id="rId7"/>
    <p:sldLayoutId id="2147483987" r:id="rId8"/>
    <p:sldLayoutId id="2147483988" r:id="rId9"/>
    <p:sldLayoutId id="2147483989" r:id="rId10"/>
    <p:sldLayoutId id="2147483990"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3.jpeg"/><Relationship Id="rId7" Type="http://schemas.openxmlformats.org/officeDocument/2006/relationships/diagramLayout" Target="../diagrams/layout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5.png"/><Relationship Id="rId10" Type="http://schemas.microsoft.com/office/2007/relationships/diagramDrawing" Target="../diagrams/drawing1.xml"/><Relationship Id="rId4" Type="http://schemas.openxmlformats.org/officeDocument/2006/relationships/image" Target="../media/image4.jpeg"/><Relationship Id="rId9" Type="http://schemas.openxmlformats.org/officeDocument/2006/relationships/diagramColors" Target="../diagrams/colors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539552" y="260648"/>
            <a:ext cx="7543800" cy="792162"/>
          </a:xfrm>
          <a:effectLst>
            <a:outerShdw dist="161645" dir="2700000" algn="ctr" rotWithShape="0">
              <a:schemeClr val="bg2">
                <a:alpha val="50000"/>
              </a:schemeClr>
            </a:outerShdw>
          </a:effectLst>
        </p:spPr>
        <p:txBody>
          <a:bodyPr>
            <a:noAutofit/>
          </a:bodyPr>
          <a:lstStyle/>
          <a:p>
            <a:pPr algn="ctr">
              <a:defRPr/>
            </a:pPr>
            <a:r>
              <a:rPr lang="tr-TR" sz="3600" b="1" dirty="0" smtClean="0">
                <a:solidFill>
                  <a:schemeClr val="tx2">
                    <a:lumMod val="60000"/>
                    <a:lumOff val="40000"/>
                  </a:schemeClr>
                </a:solidFill>
              </a:rPr>
              <a:t/>
            </a:r>
            <a:br>
              <a:rPr lang="tr-TR" sz="3600" b="1" dirty="0" smtClean="0">
                <a:solidFill>
                  <a:schemeClr val="tx2">
                    <a:lumMod val="60000"/>
                    <a:lumOff val="40000"/>
                  </a:schemeClr>
                </a:solidFill>
              </a:rPr>
            </a:br>
            <a:r>
              <a:rPr lang="tr-TR" sz="3600" b="1" dirty="0" smtClean="0">
                <a:solidFill>
                  <a:schemeClr val="tx2">
                    <a:lumMod val="60000"/>
                    <a:lumOff val="40000"/>
                  </a:schemeClr>
                </a:solidFill>
              </a:rPr>
              <a:t/>
            </a:r>
            <a:br>
              <a:rPr lang="tr-TR" sz="3600" b="1" dirty="0" smtClean="0">
                <a:solidFill>
                  <a:schemeClr val="tx2">
                    <a:lumMod val="60000"/>
                    <a:lumOff val="40000"/>
                  </a:schemeClr>
                </a:solidFill>
              </a:rPr>
            </a:br>
            <a:r>
              <a:rPr lang="tr-TR" sz="3600" dirty="0" smtClean="0"/>
              <a:t/>
            </a:r>
            <a:br>
              <a:rPr lang="tr-TR" sz="3600" dirty="0" smtClean="0"/>
            </a:br>
            <a:r>
              <a:rPr lang="tr-TR" sz="3600" dirty="0" smtClean="0"/>
              <a:t/>
            </a:r>
            <a:br>
              <a:rPr lang="tr-TR" sz="3600" dirty="0" smtClean="0"/>
            </a:br>
            <a:r>
              <a:rPr lang="tr-TR" sz="3600" dirty="0" smtClean="0"/>
              <a:t/>
            </a:r>
            <a:br>
              <a:rPr lang="tr-TR" sz="3600" dirty="0" smtClean="0"/>
            </a:br>
            <a:r>
              <a:rPr lang="tr-TR" sz="3600" b="1" dirty="0">
                <a:solidFill>
                  <a:schemeClr val="tx2">
                    <a:lumMod val="60000"/>
                    <a:lumOff val="40000"/>
                  </a:schemeClr>
                </a:solidFill>
              </a:rPr>
              <a:t>THE </a:t>
            </a:r>
            <a:r>
              <a:rPr lang="tr-TR" sz="3600" b="1" dirty="0" smtClean="0">
                <a:solidFill>
                  <a:schemeClr val="tx2">
                    <a:lumMod val="60000"/>
                    <a:lumOff val="40000"/>
                  </a:schemeClr>
                </a:solidFill>
              </a:rPr>
              <a:t>REPUBLIC </a:t>
            </a:r>
            <a:r>
              <a:rPr lang="tr-TR" sz="3600" b="1" dirty="0">
                <a:solidFill>
                  <a:schemeClr val="tx2">
                    <a:lumMod val="60000"/>
                    <a:lumOff val="40000"/>
                  </a:schemeClr>
                </a:solidFill>
              </a:rPr>
              <a:t>OF TURKEY</a:t>
            </a:r>
            <a:r>
              <a:rPr lang="tr-TR" sz="3600" dirty="0" smtClean="0"/>
              <a:t/>
            </a:r>
            <a:br>
              <a:rPr lang="tr-TR" sz="3600" dirty="0" smtClean="0"/>
            </a:br>
            <a:r>
              <a:rPr lang="tr-TR" sz="3600" b="1" dirty="0" smtClean="0">
                <a:solidFill>
                  <a:schemeClr val="tx2">
                    <a:lumMod val="60000"/>
                    <a:lumOff val="40000"/>
                  </a:schemeClr>
                </a:solidFill>
              </a:rPr>
              <a:t/>
            </a:r>
            <a:br>
              <a:rPr lang="tr-TR" sz="3600" b="1" dirty="0" smtClean="0">
                <a:solidFill>
                  <a:schemeClr val="tx2">
                    <a:lumMod val="60000"/>
                    <a:lumOff val="40000"/>
                  </a:schemeClr>
                </a:solidFill>
              </a:rPr>
            </a:br>
            <a:r>
              <a:rPr lang="tr-TR" sz="3600" dirty="0" smtClean="0"/>
              <a:t/>
            </a:r>
            <a:br>
              <a:rPr lang="tr-TR" sz="3600" dirty="0" smtClean="0"/>
            </a:br>
            <a:r>
              <a:rPr lang="tr-TR" sz="3600" dirty="0" smtClean="0"/>
              <a:t/>
            </a:r>
            <a:br>
              <a:rPr lang="tr-TR" sz="3600" dirty="0" smtClean="0"/>
            </a:br>
            <a:r>
              <a:rPr lang="tr-TR" sz="3600" dirty="0" smtClean="0"/>
              <a:t/>
            </a:r>
            <a:br>
              <a:rPr lang="tr-TR" sz="3600" dirty="0" smtClean="0"/>
            </a:br>
            <a:endParaRPr lang="tr-TR" sz="3600" dirty="0" smtClean="0"/>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smtClean="0"/>
              <a:t>1</a:t>
            </a:r>
            <a:endParaRPr lang="tr-TR" dirty="0"/>
          </a:p>
        </p:txBody>
      </p:sp>
      <p:pic>
        <p:nvPicPr>
          <p:cNvPr id="7" name="Picture 2" descr="C:\Users\Yunus Emre\Desktop\Kamu İhale Kurumu 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20272" y="116632"/>
            <a:ext cx="1872208" cy="1051001"/>
          </a:xfrm>
          <a:prstGeom prst="rect">
            <a:avLst/>
          </a:prstGeom>
          <a:noFill/>
          <a:extLst>
            <a:ext uri="{909E8E84-426E-40DD-AFC4-6F175D3DCCD1}">
              <a14:hiddenFill xmlns:a14="http://schemas.microsoft.com/office/drawing/2010/main">
                <a:solidFill>
                  <a:srgbClr val="FFFFFF"/>
                </a:solidFill>
              </a14:hiddenFill>
            </a:ext>
          </a:extLst>
        </p:spPr>
      </p:pic>
      <p:sp>
        <p:nvSpPr>
          <p:cNvPr id="4" name="Dikdörtgen 3"/>
          <p:cNvSpPr/>
          <p:nvPr/>
        </p:nvSpPr>
        <p:spPr>
          <a:xfrm>
            <a:off x="628093" y="5085184"/>
            <a:ext cx="7704856" cy="1631216"/>
          </a:xfrm>
          <a:prstGeom prst="rect">
            <a:avLst/>
          </a:prstGeom>
          <a:blipFill>
            <a:blip r:embed="rId4"/>
            <a:tile tx="0" ty="0" sx="100000" sy="100000" flip="none" algn="tl"/>
          </a:blipFill>
        </p:spPr>
        <p:style>
          <a:lnRef idx="1">
            <a:schemeClr val="accent5"/>
          </a:lnRef>
          <a:fillRef idx="1003">
            <a:schemeClr val="lt2"/>
          </a:fillRef>
          <a:effectRef idx="1">
            <a:schemeClr val="accent5"/>
          </a:effectRef>
          <a:fontRef idx="minor">
            <a:schemeClr val="dk1"/>
          </a:fontRef>
        </p:style>
        <p:txBody>
          <a:bodyPr wrap="square">
            <a:spAutoFit/>
          </a:bodyPr>
          <a:lstStyle/>
          <a:p>
            <a:pPr>
              <a:spcBef>
                <a:spcPct val="0"/>
              </a:spcBef>
            </a:pPr>
            <a:r>
              <a:rPr lang="tr-TR" altLang="tr-TR" sz="2000" b="1" i="1" dirty="0" smtClean="0">
                <a:solidFill>
                  <a:schemeClr val="tx1"/>
                </a:solidFill>
                <a:latin typeface="+mj-lt"/>
              </a:rPr>
              <a:t>ERKAN OZDEMIR</a:t>
            </a:r>
            <a:br>
              <a:rPr lang="tr-TR" altLang="tr-TR" sz="2000" b="1" i="1" dirty="0" smtClean="0">
                <a:solidFill>
                  <a:schemeClr val="tx1"/>
                </a:solidFill>
                <a:latin typeface="+mj-lt"/>
              </a:rPr>
            </a:br>
            <a:r>
              <a:rPr lang="tr-TR" altLang="tr-TR" sz="2000" b="1" i="1" dirty="0" err="1" smtClean="0">
                <a:solidFill>
                  <a:schemeClr val="tx1"/>
                </a:solidFill>
                <a:latin typeface="+mj-lt"/>
              </a:rPr>
              <a:t>Public</a:t>
            </a:r>
            <a:r>
              <a:rPr lang="tr-TR" altLang="tr-TR" sz="2000" b="1" i="1" dirty="0" smtClean="0">
                <a:solidFill>
                  <a:schemeClr val="tx1"/>
                </a:solidFill>
                <a:latin typeface="+mj-lt"/>
              </a:rPr>
              <a:t> </a:t>
            </a:r>
            <a:r>
              <a:rPr lang="tr-TR" altLang="tr-TR" sz="2000" b="1" i="1" dirty="0" err="1" smtClean="0">
                <a:solidFill>
                  <a:schemeClr val="tx1"/>
                </a:solidFill>
                <a:latin typeface="+mj-lt"/>
              </a:rPr>
              <a:t>Procurement</a:t>
            </a:r>
            <a:r>
              <a:rPr lang="tr-TR" altLang="tr-TR" sz="2000" b="1" i="1" dirty="0" smtClean="0">
                <a:solidFill>
                  <a:schemeClr val="tx1"/>
                </a:solidFill>
                <a:latin typeface="+mj-lt"/>
              </a:rPr>
              <a:t> </a:t>
            </a:r>
            <a:r>
              <a:rPr lang="tr-TR" altLang="tr-TR" sz="2000" b="1" i="1" dirty="0" err="1" smtClean="0">
                <a:solidFill>
                  <a:schemeClr val="tx1"/>
                </a:solidFill>
                <a:latin typeface="+mj-lt"/>
              </a:rPr>
              <a:t>Specialist</a:t>
            </a:r>
            <a:endParaRPr lang="tr-TR" altLang="tr-TR" sz="2000" b="1" i="1" dirty="0" smtClean="0">
              <a:solidFill>
                <a:schemeClr val="tx1"/>
              </a:solidFill>
              <a:latin typeface="+mj-lt"/>
            </a:endParaRPr>
          </a:p>
          <a:p>
            <a:pPr>
              <a:spcBef>
                <a:spcPct val="0"/>
              </a:spcBef>
            </a:pPr>
            <a:r>
              <a:rPr lang="tr-TR" altLang="tr-TR" sz="2000" b="1" i="1" dirty="0" err="1" smtClean="0">
                <a:solidFill>
                  <a:schemeClr val="tx1"/>
                </a:solidFill>
                <a:latin typeface="+mj-lt"/>
              </a:rPr>
              <a:t>Regulation</a:t>
            </a:r>
            <a:r>
              <a:rPr lang="tr-TR" altLang="tr-TR" sz="2000" b="1" i="1" dirty="0" smtClean="0">
                <a:solidFill>
                  <a:schemeClr val="tx1"/>
                </a:solidFill>
                <a:latin typeface="+mj-lt"/>
              </a:rPr>
              <a:t> </a:t>
            </a:r>
            <a:r>
              <a:rPr lang="tr-TR" altLang="tr-TR" sz="2000" b="1" i="1" dirty="0" err="1" smtClean="0">
                <a:solidFill>
                  <a:schemeClr val="tx1"/>
                </a:solidFill>
                <a:latin typeface="+mj-lt"/>
              </a:rPr>
              <a:t>Department</a:t>
            </a:r>
            <a:r>
              <a:rPr lang="tr-TR" altLang="tr-TR" sz="2000" b="1" i="1" dirty="0" smtClean="0">
                <a:solidFill>
                  <a:schemeClr val="tx1"/>
                </a:solidFill>
                <a:latin typeface="+mj-lt"/>
              </a:rPr>
              <a:t> </a:t>
            </a:r>
            <a:br>
              <a:rPr lang="tr-TR" altLang="tr-TR" sz="2000" b="1" i="1" dirty="0" smtClean="0">
                <a:solidFill>
                  <a:schemeClr val="tx1"/>
                </a:solidFill>
                <a:latin typeface="+mj-lt"/>
              </a:rPr>
            </a:br>
            <a:r>
              <a:rPr lang="tr-TR" altLang="tr-TR" sz="2000" b="1" i="1" dirty="0" err="1" smtClean="0">
                <a:solidFill>
                  <a:schemeClr val="tx1"/>
                </a:solidFill>
                <a:latin typeface="+mj-lt"/>
              </a:rPr>
              <a:t>Public</a:t>
            </a:r>
            <a:r>
              <a:rPr lang="tr-TR" altLang="tr-TR" sz="2000" b="1" i="1" dirty="0" smtClean="0">
                <a:solidFill>
                  <a:schemeClr val="tx1"/>
                </a:solidFill>
                <a:latin typeface="+mj-lt"/>
              </a:rPr>
              <a:t> </a:t>
            </a:r>
            <a:r>
              <a:rPr lang="tr-TR" altLang="tr-TR" sz="2000" b="1" i="1" dirty="0" err="1" smtClean="0">
                <a:solidFill>
                  <a:schemeClr val="tx1"/>
                </a:solidFill>
                <a:latin typeface="+mj-lt"/>
              </a:rPr>
              <a:t>Procurement</a:t>
            </a:r>
            <a:r>
              <a:rPr lang="tr-TR" altLang="tr-TR" sz="2000" b="1" i="1" dirty="0" smtClean="0">
                <a:solidFill>
                  <a:schemeClr val="tx1"/>
                </a:solidFill>
                <a:latin typeface="+mj-lt"/>
              </a:rPr>
              <a:t> </a:t>
            </a:r>
            <a:r>
              <a:rPr lang="tr-TR" altLang="tr-TR" sz="2000" b="1" i="1" dirty="0" err="1" smtClean="0">
                <a:solidFill>
                  <a:schemeClr val="tx1"/>
                </a:solidFill>
                <a:latin typeface="+mj-lt"/>
              </a:rPr>
              <a:t>Authority</a:t>
            </a:r>
            <a:endParaRPr lang="tr-TR" altLang="tr-TR" sz="2000" b="1" i="1" dirty="0" smtClean="0">
              <a:solidFill>
                <a:schemeClr val="tx1"/>
              </a:solidFill>
              <a:latin typeface="+mj-lt"/>
            </a:endParaRPr>
          </a:p>
          <a:p>
            <a:pPr>
              <a:spcBef>
                <a:spcPct val="0"/>
              </a:spcBef>
            </a:pPr>
            <a:r>
              <a:rPr lang="tr-TR" altLang="tr-TR" sz="2000" b="1" i="1" dirty="0">
                <a:solidFill>
                  <a:schemeClr val="tx1"/>
                </a:solidFill>
                <a:latin typeface="+mj-lt"/>
              </a:rPr>
              <a:t>erkanozdemir@kik.gov.tr</a:t>
            </a:r>
            <a:endParaRPr lang="ru-RU" altLang="tr-TR" sz="2000" b="1" i="1" dirty="0">
              <a:solidFill>
                <a:schemeClr val="tx1"/>
              </a:solidFill>
              <a:latin typeface="+mj-lt"/>
            </a:endParaRPr>
          </a:p>
        </p:txBody>
      </p:sp>
      <p:sp>
        <p:nvSpPr>
          <p:cNvPr id="9" name="Dikdörtgen 8"/>
          <p:cNvSpPr/>
          <p:nvPr/>
        </p:nvSpPr>
        <p:spPr>
          <a:xfrm>
            <a:off x="645468" y="3819560"/>
            <a:ext cx="7416824" cy="1015663"/>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pPr algn="just"/>
            <a:r>
              <a:rPr lang="en-US" sz="3000" dirty="0"/>
              <a:t>Institutional</a:t>
            </a:r>
            <a:r>
              <a:rPr lang="tr-TR" sz="3000" dirty="0"/>
              <a:t> Set </a:t>
            </a:r>
            <a:r>
              <a:rPr lang="tr-TR" sz="3000" dirty="0" err="1"/>
              <a:t>Up</a:t>
            </a:r>
            <a:r>
              <a:rPr lang="tr-TR" sz="3000" dirty="0"/>
              <a:t> </a:t>
            </a:r>
            <a:r>
              <a:rPr lang="tr-TR" sz="3000" dirty="0" err="1"/>
              <a:t>and</a:t>
            </a:r>
            <a:r>
              <a:rPr lang="tr-TR" sz="3000" dirty="0"/>
              <a:t> </a:t>
            </a:r>
          </a:p>
          <a:p>
            <a:pPr algn="just"/>
            <a:r>
              <a:rPr lang="tr-TR" sz="3000" dirty="0" err="1" smtClean="0"/>
              <a:t>The</a:t>
            </a:r>
            <a:r>
              <a:rPr lang="tr-TR" sz="3000" dirty="0" smtClean="0"/>
              <a:t> </a:t>
            </a:r>
            <a:r>
              <a:rPr lang="tr-TR" sz="3000" dirty="0"/>
              <a:t>Role Of Central I</a:t>
            </a:r>
            <a:r>
              <a:rPr lang="en-US" sz="3000" dirty="0" err="1" smtClean="0"/>
              <a:t>nstitutions</a:t>
            </a:r>
            <a:r>
              <a:rPr lang="tr-TR" sz="3000" dirty="0" smtClean="0"/>
              <a:t> in </a:t>
            </a:r>
            <a:r>
              <a:rPr lang="tr-TR" sz="3000" dirty="0" err="1" smtClean="0"/>
              <a:t>Turkey</a:t>
            </a:r>
            <a:endParaRPr lang="tr-TR" sz="3000" dirty="0"/>
          </a:p>
        </p:txBody>
      </p:sp>
      <p:pic>
        <p:nvPicPr>
          <p:cNvPr id="8" name="Picture 2" descr="C:\Users\erkanozdemir\Desktop\untitle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172" y="192790"/>
            <a:ext cx="1685516" cy="97484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Diyagram 9"/>
          <p:cNvGraphicFramePr/>
          <p:nvPr>
            <p:extLst>
              <p:ext uri="{D42A27DB-BD31-4B8C-83A1-F6EECF244321}">
                <p14:modId xmlns:p14="http://schemas.microsoft.com/office/powerpoint/2010/main" val="4019000659"/>
              </p:ext>
            </p:extLst>
          </p:nvPr>
        </p:nvGraphicFramePr>
        <p:xfrm>
          <a:off x="683568" y="1628800"/>
          <a:ext cx="7272808" cy="20159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395288" y="188913"/>
            <a:ext cx="8229600" cy="981075"/>
          </a:xfrm>
        </p:spPr>
        <p:txBody>
          <a:bodyPr>
            <a:normAutofit/>
          </a:bodyPr>
          <a:lstStyle/>
          <a:p>
            <a:pPr lvl="1"/>
            <a:r>
              <a:rPr lang="tr-TR" sz="3600" dirty="0" smtClean="0"/>
              <a:t>    </a:t>
            </a:r>
            <a:r>
              <a:rPr lang="tr-TR" sz="3600" b="1" kern="1200" dirty="0" smtClean="0">
                <a:solidFill>
                  <a:schemeClr val="tx2">
                    <a:lumMod val="60000"/>
                    <a:lumOff val="40000"/>
                  </a:schemeClr>
                </a:solidFill>
                <a:latin typeface="+mj-lt"/>
                <a:ea typeface="+mj-ea"/>
                <a:cs typeface="+mj-cs"/>
              </a:rPr>
              <a:t>CENTRALISED PURCHASING</a:t>
            </a:r>
            <a:endParaRPr lang="en-US" sz="3600" b="1" kern="1200" dirty="0">
              <a:solidFill>
                <a:schemeClr val="tx2">
                  <a:lumMod val="60000"/>
                  <a:lumOff val="40000"/>
                </a:schemeClr>
              </a:solidFill>
              <a:latin typeface="+mj-lt"/>
              <a:ea typeface="+mj-ea"/>
              <a:cs typeface="+mj-cs"/>
            </a:endParaRPr>
          </a:p>
        </p:txBody>
      </p:sp>
      <p:sp>
        <p:nvSpPr>
          <p:cNvPr id="150531" name="Rectangle 3"/>
          <p:cNvSpPr>
            <a:spLocks noGrp="1" noChangeArrowheads="1"/>
          </p:cNvSpPr>
          <p:nvPr>
            <p:ph type="body" idx="1"/>
          </p:nvPr>
        </p:nvSpPr>
        <p:spPr>
          <a:xfrm>
            <a:off x="457200" y="1412776"/>
            <a:ext cx="8229600" cy="5184576"/>
          </a:xfrm>
        </p:spPr>
        <p:txBody>
          <a:bodyPr/>
          <a:lstStyle/>
          <a:p>
            <a:pPr algn="just">
              <a:buClr>
                <a:schemeClr val="accent1"/>
              </a:buClr>
              <a:buSzPct val="100000"/>
              <a:buFont typeface="Wingdings" panose="05000000000000000000" pitchFamily="2" charset="2"/>
              <a:buChar char="q"/>
            </a:pPr>
            <a:r>
              <a:rPr lang="tr-TR" sz="2800" dirty="0" err="1">
                <a:latin typeface="+mj-lt"/>
              </a:rPr>
              <a:t>Centralisation</a:t>
            </a:r>
            <a:r>
              <a:rPr lang="tr-TR" sz="2800" dirty="0">
                <a:latin typeface="+mj-lt"/>
              </a:rPr>
              <a:t> is </a:t>
            </a:r>
            <a:r>
              <a:rPr lang="tr-TR" sz="2800" dirty="0" err="1">
                <a:latin typeface="+mj-lt"/>
              </a:rPr>
              <a:t>one</a:t>
            </a:r>
            <a:r>
              <a:rPr lang="tr-TR" sz="2800" dirty="0">
                <a:latin typeface="+mj-lt"/>
              </a:rPr>
              <a:t> of </a:t>
            </a:r>
            <a:r>
              <a:rPr lang="tr-TR" sz="2800" dirty="0" err="1">
                <a:latin typeface="+mj-lt"/>
              </a:rPr>
              <a:t>the</a:t>
            </a:r>
            <a:r>
              <a:rPr lang="tr-TR" sz="2800" dirty="0">
                <a:latin typeface="+mj-lt"/>
              </a:rPr>
              <a:t> </a:t>
            </a:r>
            <a:r>
              <a:rPr lang="tr-TR" sz="2800" dirty="0" err="1">
                <a:latin typeface="+mj-lt"/>
              </a:rPr>
              <a:t>key</a:t>
            </a:r>
            <a:r>
              <a:rPr lang="tr-TR" sz="2800" dirty="0">
                <a:latin typeface="+mj-lt"/>
              </a:rPr>
              <a:t> </a:t>
            </a:r>
            <a:r>
              <a:rPr lang="tr-TR" sz="2800" dirty="0" err="1">
                <a:latin typeface="+mj-lt"/>
              </a:rPr>
              <a:t>procurement</a:t>
            </a:r>
            <a:r>
              <a:rPr lang="tr-TR" sz="2800" dirty="0">
                <a:latin typeface="+mj-lt"/>
              </a:rPr>
              <a:t> </a:t>
            </a:r>
            <a:r>
              <a:rPr lang="tr-TR" sz="2800" dirty="0" err="1">
                <a:latin typeface="+mj-lt"/>
              </a:rPr>
              <a:t>strategies</a:t>
            </a:r>
            <a:r>
              <a:rPr lang="tr-TR" sz="2800" dirty="0">
                <a:latin typeface="Calibri" pitchFamily="34" charset="0"/>
              </a:rPr>
              <a:t>.</a:t>
            </a:r>
          </a:p>
          <a:p>
            <a:endParaRPr lang="tr-TR" dirty="0"/>
          </a:p>
        </p:txBody>
      </p:sp>
      <p:graphicFrame>
        <p:nvGraphicFramePr>
          <p:cNvPr id="2" name="Diyagram 1"/>
          <p:cNvGraphicFramePr/>
          <p:nvPr>
            <p:extLst>
              <p:ext uri="{D42A27DB-BD31-4B8C-83A1-F6EECF244321}">
                <p14:modId xmlns:p14="http://schemas.microsoft.com/office/powerpoint/2010/main" val="3811533885"/>
              </p:ext>
            </p:extLst>
          </p:nvPr>
        </p:nvGraphicFramePr>
        <p:xfrm>
          <a:off x="593413" y="2348880"/>
          <a:ext cx="7992888" cy="34159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ikdörtgen 2"/>
          <p:cNvSpPr/>
          <p:nvPr/>
        </p:nvSpPr>
        <p:spPr>
          <a:xfrm>
            <a:off x="611560" y="6021288"/>
            <a:ext cx="8064896" cy="36004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tr-TR" b="1" dirty="0" err="1" smtClean="0">
                <a:solidFill>
                  <a:srgbClr val="002060"/>
                </a:solidFill>
              </a:rPr>
              <a:t>The</a:t>
            </a:r>
            <a:r>
              <a:rPr lang="tr-TR" b="1" dirty="0" smtClean="0">
                <a:solidFill>
                  <a:srgbClr val="002060"/>
                </a:solidFill>
              </a:rPr>
              <a:t> optimal </a:t>
            </a:r>
            <a:r>
              <a:rPr lang="tr-TR" b="1" dirty="0" err="1" smtClean="0">
                <a:solidFill>
                  <a:srgbClr val="002060"/>
                </a:solidFill>
              </a:rPr>
              <a:t>level</a:t>
            </a:r>
            <a:r>
              <a:rPr lang="tr-TR" b="1" dirty="0" smtClean="0">
                <a:solidFill>
                  <a:srgbClr val="002060"/>
                </a:solidFill>
              </a:rPr>
              <a:t> of </a:t>
            </a:r>
            <a:r>
              <a:rPr lang="tr-TR" b="1" dirty="0" err="1" smtClean="0">
                <a:solidFill>
                  <a:srgbClr val="002060"/>
                </a:solidFill>
              </a:rPr>
              <a:t>centralization</a:t>
            </a:r>
            <a:r>
              <a:rPr lang="tr-TR" b="1" dirty="0" smtClean="0">
                <a:solidFill>
                  <a:srgbClr val="002060"/>
                </a:solidFill>
              </a:rPr>
              <a:t> is a </a:t>
            </a:r>
            <a:r>
              <a:rPr lang="tr-TR" b="1" dirty="0" err="1" smtClean="0">
                <a:solidFill>
                  <a:srgbClr val="002060"/>
                </a:solidFill>
              </a:rPr>
              <a:t>challenging</a:t>
            </a:r>
            <a:r>
              <a:rPr lang="tr-TR" b="1" dirty="0" smtClean="0">
                <a:solidFill>
                  <a:srgbClr val="002060"/>
                </a:solidFill>
              </a:rPr>
              <a:t> </a:t>
            </a:r>
            <a:r>
              <a:rPr lang="tr-TR" b="1" dirty="0" err="1" smtClean="0">
                <a:solidFill>
                  <a:srgbClr val="002060"/>
                </a:solidFill>
              </a:rPr>
              <a:t>issue</a:t>
            </a:r>
            <a:endParaRPr lang="tr-TR" b="1" dirty="0">
              <a:solidFill>
                <a:srgbClr val="002060"/>
              </a:solidFill>
            </a:endParaRPr>
          </a:p>
        </p:txBody>
      </p:sp>
      <p:sp>
        <p:nvSpPr>
          <p:cNvPr id="5" name="Slayt Numarası Yer Tutucusu 4"/>
          <p:cNvSpPr>
            <a:spLocks noGrp="1"/>
          </p:cNvSpPr>
          <p:nvPr>
            <p:ph type="sldNum" sz="quarter" idx="12"/>
          </p:nvPr>
        </p:nvSpPr>
        <p:spPr/>
        <p:txBody>
          <a:bodyPr>
            <a:normAutofit fontScale="85000" lnSpcReduction="20000"/>
          </a:bodyPr>
          <a:lstStyle/>
          <a:p>
            <a:fld id="{B1DEFA8C-F947-479F-BE07-76B6B3F80BF1}" type="slidenum">
              <a:rPr lang="tr-TR" smtClean="0"/>
              <a:pPr/>
              <a:t>10</a:t>
            </a:fld>
            <a:endParaRPr lang="tr-TR"/>
          </a:p>
        </p:txBody>
      </p:sp>
    </p:spTree>
    <p:extLst>
      <p:ext uri="{BB962C8B-B14F-4D97-AF65-F5344CB8AC3E}">
        <p14:creationId xmlns:p14="http://schemas.microsoft.com/office/powerpoint/2010/main" val="1700238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23528" y="116632"/>
            <a:ext cx="8568952" cy="1008112"/>
          </a:xfrm>
        </p:spPr>
        <p:txBody>
          <a:bodyPr>
            <a:noAutofit/>
          </a:bodyPr>
          <a:lstStyle/>
          <a:p>
            <a:r>
              <a:rPr lang="tr-TR" sz="3400" b="1" dirty="0" smtClean="0">
                <a:solidFill>
                  <a:schemeClr val="tx2">
                    <a:lumMod val="60000"/>
                    <a:lumOff val="40000"/>
                  </a:schemeClr>
                </a:solidFill>
              </a:rPr>
              <a:t>KEY PLAYERS OF CENTRALIZED PURCHASING SYSTEM IN TURKEY</a:t>
            </a:r>
            <a:endParaRPr lang="tr-TR" sz="3400" b="1" dirty="0">
              <a:solidFill>
                <a:schemeClr val="tx2">
                  <a:lumMod val="60000"/>
                  <a:lumOff val="40000"/>
                </a:schemeClr>
              </a:solidFill>
            </a:endParaRP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857847861"/>
              </p:ext>
            </p:extLst>
          </p:nvPr>
        </p:nvGraphicFramePr>
        <p:xfrm>
          <a:off x="430585" y="1711349"/>
          <a:ext cx="4464496"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up 4"/>
          <p:cNvGrpSpPr/>
          <p:nvPr/>
        </p:nvGrpSpPr>
        <p:grpSpPr>
          <a:xfrm>
            <a:off x="1979712" y="3525814"/>
            <a:ext cx="1366242" cy="1011417"/>
            <a:chOff x="3629194" y="3359659"/>
            <a:chExt cx="1366242" cy="1366242"/>
          </a:xfrm>
        </p:grpSpPr>
        <p:sp>
          <p:nvSpPr>
            <p:cNvPr id="6" name="Oval 5"/>
            <p:cNvSpPr/>
            <p:nvPr/>
          </p:nvSpPr>
          <p:spPr>
            <a:xfrm>
              <a:off x="3629194" y="3359659"/>
              <a:ext cx="1366242" cy="1366242"/>
            </a:xfrm>
            <a:prstGeom prst="ellipse">
              <a:avLst/>
            </a:prstGeom>
            <a:solidFill>
              <a:srgbClr val="000099"/>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Oval 4"/>
            <p:cNvSpPr/>
            <p:nvPr/>
          </p:nvSpPr>
          <p:spPr>
            <a:xfrm>
              <a:off x="3722219" y="3380676"/>
              <a:ext cx="1180192" cy="9660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tr-TR" sz="1200" kern="1200" dirty="0" smtClean="0"/>
            </a:p>
            <a:p>
              <a:pPr lvl="0" algn="ctr" defTabSz="533400">
                <a:lnSpc>
                  <a:spcPct val="90000"/>
                </a:lnSpc>
                <a:spcBef>
                  <a:spcPct val="0"/>
                </a:spcBef>
                <a:spcAft>
                  <a:spcPct val="35000"/>
                </a:spcAft>
              </a:pPr>
              <a:r>
                <a:rPr lang="tr-TR" kern="1200" dirty="0" err="1" smtClean="0"/>
                <a:t>Public</a:t>
              </a:r>
              <a:r>
                <a:rPr lang="tr-TR" kern="1200" dirty="0" smtClean="0"/>
                <a:t> </a:t>
              </a:r>
              <a:r>
                <a:rPr lang="tr-TR" kern="1200" dirty="0" err="1" smtClean="0"/>
                <a:t>Procurement</a:t>
              </a:r>
              <a:r>
                <a:rPr lang="tr-TR" kern="1200" dirty="0" smtClean="0"/>
                <a:t> </a:t>
              </a:r>
              <a:r>
                <a:rPr lang="tr-TR" kern="1200" dirty="0" err="1" smtClean="0"/>
                <a:t>Authority</a:t>
              </a:r>
              <a:endParaRPr lang="tr-TR" kern="1200" dirty="0"/>
            </a:p>
          </p:txBody>
        </p:sp>
      </p:grpSp>
      <p:sp>
        <p:nvSpPr>
          <p:cNvPr id="3" name="Dikdörtgen 2"/>
          <p:cNvSpPr/>
          <p:nvPr/>
        </p:nvSpPr>
        <p:spPr>
          <a:xfrm>
            <a:off x="5220072" y="1556792"/>
            <a:ext cx="3528392" cy="4680520"/>
          </a:xfrm>
          <a:prstGeom prst="rect">
            <a:avLst/>
          </a:prstGeom>
          <a:solidFill>
            <a:schemeClr val="bg2"/>
          </a:solidFill>
        </p:spPr>
        <p:style>
          <a:lnRef idx="1">
            <a:schemeClr val="accent2"/>
          </a:lnRef>
          <a:fillRef idx="2">
            <a:schemeClr val="accent2"/>
          </a:fillRef>
          <a:effectRef idx="1">
            <a:schemeClr val="accent2"/>
          </a:effectRef>
          <a:fontRef idx="minor">
            <a:schemeClr val="dk1"/>
          </a:fontRef>
        </p:style>
        <p:txBody>
          <a:bodyPr rtlCol="0" anchor="t"/>
          <a:lstStyle/>
          <a:p>
            <a:pPr marL="285750" indent="-285750" algn="just">
              <a:buFont typeface="Wingdings" pitchFamily="2" charset="2"/>
              <a:buChar char="q"/>
            </a:pPr>
            <a:endParaRPr lang="tr-TR" dirty="0" smtClean="0">
              <a:solidFill>
                <a:srgbClr val="1C1C1C"/>
              </a:solidFill>
            </a:endParaRPr>
          </a:p>
          <a:p>
            <a:pPr marL="285750" indent="-285750" algn="just">
              <a:buFont typeface="Wingdings" pitchFamily="2" charset="2"/>
              <a:buChar char="q"/>
            </a:pPr>
            <a:r>
              <a:rPr lang="tr-TR" sz="2000" b="1" dirty="0" err="1" smtClean="0">
                <a:solidFill>
                  <a:srgbClr val="1C1C1C"/>
                </a:solidFill>
                <a:latin typeface="Calibri" pitchFamily="34" charset="0"/>
              </a:rPr>
              <a:t>Turkish</a:t>
            </a:r>
            <a:r>
              <a:rPr lang="tr-TR" sz="2000" b="1" dirty="0" smtClean="0">
                <a:solidFill>
                  <a:srgbClr val="1C1C1C"/>
                </a:solidFill>
                <a:latin typeface="Calibri" pitchFamily="34" charset="0"/>
              </a:rPr>
              <a:t> </a:t>
            </a:r>
            <a:r>
              <a:rPr lang="tr-TR" sz="2000" b="1" dirty="0" err="1" smtClean="0">
                <a:solidFill>
                  <a:srgbClr val="1C1C1C"/>
                </a:solidFill>
                <a:latin typeface="Calibri" pitchFamily="34" charset="0"/>
              </a:rPr>
              <a:t>Public</a:t>
            </a:r>
            <a:r>
              <a:rPr lang="tr-TR" sz="2000" b="1" dirty="0" smtClean="0">
                <a:solidFill>
                  <a:srgbClr val="1C1C1C"/>
                </a:solidFill>
                <a:latin typeface="Calibri" pitchFamily="34" charset="0"/>
              </a:rPr>
              <a:t> </a:t>
            </a:r>
            <a:r>
              <a:rPr lang="tr-TR" sz="2000" b="1" dirty="0" err="1" smtClean="0">
                <a:solidFill>
                  <a:srgbClr val="1C1C1C"/>
                </a:solidFill>
                <a:latin typeface="Calibri" pitchFamily="34" charset="0"/>
              </a:rPr>
              <a:t>Procurement</a:t>
            </a:r>
            <a:r>
              <a:rPr lang="tr-TR" sz="2000" b="1" dirty="0" smtClean="0">
                <a:solidFill>
                  <a:srgbClr val="1C1C1C"/>
                </a:solidFill>
                <a:latin typeface="Calibri" pitchFamily="34" charset="0"/>
              </a:rPr>
              <a:t> </a:t>
            </a:r>
            <a:r>
              <a:rPr lang="tr-TR" sz="2000" b="1" dirty="0" err="1" smtClean="0">
                <a:solidFill>
                  <a:srgbClr val="1C1C1C"/>
                </a:solidFill>
                <a:latin typeface="Calibri" pitchFamily="34" charset="0"/>
              </a:rPr>
              <a:t>System</a:t>
            </a:r>
            <a:r>
              <a:rPr lang="tr-TR" sz="2000" b="1" dirty="0" smtClean="0">
                <a:solidFill>
                  <a:srgbClr val="1C1C1C"/>
                </a:solidFill>
                <a:latin typeface="Calibri" pitchFamily="34" charset="0"/>
              </a:rPr>
              <a:t> (TPPS) </a:t>
            </a:r>
            <a:r>
              <a:rPr lang="tr-TR" sz="2000" b="1" dirty="0">
                <a:solidFill>
                  <a:srgbClr val="1C1C1C"/>
                </a:solidFill>
                <a:latin typeface="Calibri" pitchFamily="34" charset="0"/>
              </a:rPr>
              <a:t>is a </a:t>
            </a:r>
            <a:r>
              <a:rPr lang="tr-TR" sz="2000" b="1" dirty="0" err="1">
                <a:solidFill>
                  <a:srgbClr val="1C1C1C"/>
                </a:solidFill>
                <a:latin typeface="Calibri" pitchFamily="34" charset="0"/>
              </a:rPr>
              <a:t>mixture</a:t>
            </a:r>
            <a:r>
              <a:rPr lang="tr-TR" sz="2000" b="1" dirty="0">
                <a:solidFill>
                  <a:srgbClr val="1C1C1C"/>
                </a:solidFill>
                <a:latin typeface="Calibri" pitchFamily="34" charset="0"/>
              </a:rPr>
              <a:t> of </a:t>
            </a:r>
            <a:r>
              <a:rPr lang="tr-TR" sz="2000" b="1" dirty="0" err="1">
                <a:solidFill>
                  <a:srgbClr val="1C1C1C"/>
                </a:solidFill>
                <a:latin typeface="Calibri" pitchFamily="34" charset="0"/>
              </a:rPr>
              <a:t>centralised</a:t>
            </a:r>
            <a:r>
              <a:rPr lang="tr-TR" sz="2000" b="1" dirty="0">
                <a:solidFill>
                  <a:srgbClr val="1C1C1C"/>
                </a:solidFill>
                <a:latin typeface="Calibri" pitchFamily="34" charset="0"/>
              </a:rPr>
              <a:t> </a:t>
            </a:r>
            <a:r>
              <a:rPr lang="tr-TR" sz="2000" b="1" dirty="0" err="1">
                <a:solidFill>
                  <a:srgbClr val="1C1C1C"/>
                </a:solidFill>
                <a:latin typeface="Calibri" pitchFamily="34" charset="0"/>
              </a:rPr>
              <a:t>and</a:t>
            </a:r>
            <a:r>
              <a:rPr lang="tr-TR" sz="2000" b="1" dirty="0">
                <a:solidFill>
                  <a:srgbClr val="1C1C1C"/>
                </a:solidFill>
                <a:latin typeface="Calibri" pitchFamily="34" charset="0"/>
              </a:rPr>
              <a:t> </a:t>
            </a:r>
            <a:r>
              <a:rPr lang="tr-TR" sz="2000" b="1" dirty="0" err="1">
                <a:solidFill>
                  <a:srgbClr val="1C1C1C"/>
                </a:solidFill>
                <a:latin typeface="Calibri" pitchFamily="34" charset="0"/>
              </a:rPr>
              <a:t>decentralised</a:t>
            </a:r>
            <a:r>
              <a:rPr lang="tr-TR" sz="2000" b="1" dirty="0">
                <a:solidFill>
                  <a:srgbClr val="1C1C1C"/>
                </a:solidFill>
                <a:latin typeface="Calibri" pitchFamily="34" charset="0"/>
              </a:rPr>
              <a:t> model</a:t>
            </a:r>
            <a:r>
              <a:rPr lang="tr-TR" sz="2000" b="1" dirty="0" smtClean="0">
                <a:solidFill>
                  <a:srgbClr val="1C1C1C"/>
                </a:solidFill>
                <a:latin typeface="Calibri" pitchFamily="34" charset="0"/>
              </a:rPr>
              <a:t>.</a:t>
            </a:r>
          </a:p>
          <a:p>
            <a:pPr algn="just"/>
            <a:r>
              <a:rPr lang="tr-TR" sz="2000" b="1" dirty="0" smtClean="0">
                <a:solidFill>
                  <a:srgbClr val="1C1C1C"/>
                </a:solidFill>
                <a:latin typeface="Calibri" pitchFamily="34" charset="0"/>
              </a:rPr>
              <a:t> </a:t>
            </a:r>
            <a:endParaRPr lang="tr-TR" sz="2000" b="1" dirty="0">
              <a:solidFill>
                <a:srgbClr val="1C1C1C"/>
              </a:solidFill>
              <a:latin typeface="Calibri" pitchFamily="34" charset="0"/>
            </a:endParaRPr>
          </a:p>
          <a:p>
            <a:pPr marL="285750" indent="-285750" algn="just">
              <a:buFont typeface="Wingdings" pitchFamily="2" charset="2"/>
              <a:buChar char="q"/>
            </a:pPr>
            <a:r>
              <a:rPr lang="tr-TR" sz="2000" b="1" dirty="0">
                <a:solidFill>
                  <a:srgbClr val="1C1C1C"/>
                </a:solidFill>
                <a:latin typeface="Calibri" pitchFamily="34" charset="0"/>
              </a:rPr>
              <a:t>M</a:t>
            </a:r>
            <a:r>
              <a:rPr lang="en-US" sz="2000" b="1" dirty="0" err="1">
                <a:solidFill>
                  <a:srgbClr val="1C1C1C"/>
                </a:solidFill>
                <a:latin typeface="Calibri" pitchFamily="34" charset="0"/>
              </a:rPr>
              <a:t>ajority</a:t>
            </a:r>
            <a:r>
              <a:rPr lang="en-US" sz="2000" b="1" dirty="0">
                <a:solidFill>
                  <a:srgbClr val="1C1C1C"/>
                </a:solidFill>
                <a:latin typeface="Calibri" pitchFamily="34" charset="0"/>
              </a:rPr>
              <a:t> of </a:t>
            </a:r>
            <a:r>
              <a:rPr lang="tr-TR" sz="2000" b="1" dirty="0" err="1">
                <a:solidFill>
                  <a:srgbClr val="1C1C1C"/>
                </a:solidFill>
                <a:latin typeface="Calibri" pitchFamily="34" charset="0"/>
              </a:rPr>
              <a:t>public</a:t>
            </a:r>
            <a:r>
              <a:rPr lang="en-US" sz="2000" b="1" dirty="0">
                <a:solidFill>
                  <a:srgbClr val="1C1C1C"/>
                </a:solidFill>
                <a:latin typeface="Calibri" pitchFamily="34" charset="0"/>
              </a:rPr>
              <a:t> procurement is conducted by the individual </a:t>
            </a:r>
            <a:r>
              <a:rPr lang="tr-TR" sz="2000" b="1" dirty="0" err="1">
                <a:solidFill>
                  <a:srgbClr val="1C1C1C"/>
                </a:solidFill>
                <a:latin typeface="Calibri" pitchFamily="34" charset="0"/>
              </a:rPr>
              <a:t>contracting</a:t>
            </a:r>
            <a:r>
              <a:rPr lang="tr-TR" sz="2000" b="1" dirty="0">
                <a:solidFill>
                  <a:srgbClr val="1C1C1C"/>
                </a:solidFill>
                <a:latin typeface="Calibri" pitchFamily="34" charset="0"/>
              </a:rPr>
              <a:t> </a:t>
            </a:r>
            <a:r>
              <a:rPr lang="tr-TR" sz="2000" b="1" dirty="0" err="1">
                <a:solidFill>
                  <a:srgbClr val="1C1C1C"/>
                </a:solidFill>
                <a:latin typeface="Calibri" pitchFamily="34" charset="0"/>
              </a:rPr>
              <a:t>authorities</a:t>
            </a:r>
            <a:r>
              <a:rPr lang="tr-TR" sz="2000" b="1" dirty="0">
                <a:solidFill>
                  <a:srgbClr val="1C1C1C"/>
                </a:solidFill>
                <a:latin typeface="Calibri" pitchFamily="34" charset="0"/>
              </a:rPr>
              <a:t> (</a:t>
            </a:r>
            <a:r>
              <a:rPr lang="tr-TR" sz="2000" b="1" dirty="0" err="1">
                <a:solidFill>
                  <a:srgbClr val="1C1C1C"/>
                </a:solidFill>
                <a:latin typeface="Calibri" pitchFamily="34" charset="0"/>
              </a:rPr>
              <a:t>currently</a:t>
            </a:r>
            <a:r>
              <a:rPr lang="tr-TR" sz="2000" b="1" dirty="0">
                <a:solidFill>
                  <a:srgbClr val="1C1C1C"/>
                </a:solidFill>
                <a:latin typeface="Calibri" pitchFamily="34" charset="0"/>
              </a:rPr>
              <a:t> </a:t>
            </a:r>
            <a:r>
              <a:rPr lang="tr-TR" sz="2000" b="1" dirty="0" err="1">
                <a:solidFill>
                  <a:srgbClr val="1C1C1C"/>
                </a:solidFill>
                <a:latin typeface="Calibri" pitchFamily="34" charset="0"/>
              </a:rPr>
              <a:t>more</a:t>
            </a:r>
            <a:r>
              <a:rPr lang="tr-TR" sz="2000" b="1" dirty="0">
                <a:solidFill>
                  <a:srgbClr val="1C1C1C"/>
                </a:solidFill>
                <a:latin typeface="Calibri" pitchFamily="34" charset="0"/>
              </a:rPr>
              <a:t> </a:t>
            </a:r>
            <a:r>
              <a:rPr lang="tr-TR" sz="2000" b="1" dirty="0" err="1">
                <a:solidFill>
                  <a:srgbClr val="1C1C1C"/>
                </a:solidFill>
                <a:latin typeface="Calibri" pitchFamily="34" charset="0"/>
              </a:rPr>
              <a:t>than</a:t>
            </a:r>
            <a:r>
              <a:rPr lang="tr-TR" sz="2000" b="1" dirty="0">
                <a:solidFill>
                  <a:srgbClr val="1C1C1C"/>
                </a:solidFill>
                <a:latin typeface="Calibri" pitchFamily="34" charset="0"/>
              </a:rPr>
              <a:t> </a:t>
            </a:r>
            <a:r>
              <a:rPr lang="tr-TR" sz="2000" b="1" dirty="0" smtClean="0">
                <a:solidFill>
                  <a:srgbClr val="1C1C1C"/>
                </a:solidFill>
                <a:latin typeface="Calibri" pitchFamily="34" charset="0"/>
              </a:rPr>
              <a:t>28.000</a:t>
            </a:r>
            <a:r>
              <a:rPr lang="tr-TR" sz="2000" b="1" dirty="0">
                <a:solidFill>
                  <a:srgbClr val="1C1C1C"/>
                </a:solidFill>
                <a:latin typeface="Calibri" pitchFamily="34" charset="0"/>
              </a:rPr>
              <a:t>).</a:t>
            </a:r>
          </a:p>
        </p:txBody>
      </p:sp>
      <p:sp>
        <p:nvSpPr>
          <p:cNvPr id="9" name="Slayt Numarası Yer Tutucusu 8"/>
          <p:cNvSpPr>
            <a:spLocks noGrp="1"/>
          </p:cNvSpPr>
          <p:nvPr>
            <p:ph type="sldNum" sz="quarter" idx="12"/>
          </p:nvPr>
        </p:nvSpPr>
        <p:spPr/>
        <p:txBody>
          <a:bodyPr>
            <a:normAutofit fontScale="85000" lnSpcReduction="20000"/>
          </a:bodyPr>
          <a:lstStyle/>
          <a:p>
            <a:fld id="{B1DEFA8C-F947-479F-BE07-76B6B3F80BF1}" type="slidenum">
              <a:rPr lang="tr-TR" smtClean="0"/>
              <a:pPr/>
              <a:t>11</a:t>
            </a:fld>
            <a:endParaRPr lang="tr-TR"/>
          </a:p>
        </p:txBody>
      </p:sp>
    </p:spTree>
    <p:extLst>
      <p:ext uri="{BB962C8B-B14F-4D97-AF65-F5344CB8AC3E}">
        <p14:creationId xmlns:p14="http://schemas.microsoft.com/office/powerpoint/2010/main" val="11383314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395288" y="44624"/>
            <a:ext cx="8229600" cy="1125365"/>
          </a:xfrm>
        </p:spPr>
        <p:txBody>
          <a:bodyPr>
            <a:normAutofit/>
          </a:bodyPr>
          <a:lstStyle/>
          <a:p>
            <a:pPr lvl="1"/>
            <a:r>
              <a:rPr lang="tr-TR" sz="3600" dirty="0" smtClean="0"/>
              <a:t>    </a:t>
            </a:r>
            <a:r>
              <a:rPr lang="tr-TR" sz="3600" b="1" kern="1200" dirty="0" smtClean="0">
                <a:solidFill>
                  <a:schemeClr val="tx2">
                    <a:lumMod val="60000"/>
                    <a:lumOff val="40000"/>
                  </a:schemeClr>
                </a:solidFill>
                <a:latin typeface="+mj-lt"/>
                <a:ea typeface="+mj-ea"/>
                <a:cs typeface="+mj-cs"/>
              </a:rPr>
              <a:t>STATE SUPPLY OFFICE</a:t>
            </a:r>
            <a:endParaRPr lang="en-US" sz="3600" b="1" kern="1200" dirty="0">
              <a:solidFill>
                <a:schemeClr val="tx2">
                  <a:lumMod val="60000"/>
                  <a:lumOff val="40000"/>
                </a:schemeClr>
              </a:solidFill>
              <a:latin typeface="+mj-lt"/>
              <a:ea typeface="+mj-ea"/>
              <a:cs typeface="+mj-cs"/>
            </a:endParaRPr>
          </a:p>
        </p:txBody>
      </p:sp>
      <p:sp>
        <p:nvSpPr>
          <p:cNvPr id="150531" name="Rectangle 3"/>
          <p:cNvSpPr>
            <a:spLocks noGrp="1" noChangeArrowheads="1"/>
          </p:cNvSpPr>
          <p:nvPr>
            <p:ph type="body" idx="1"/>
          </p:nvPr>
        </p:nvSpPr>
        <p:spPr>
          <a:xfrm>
            <a:off x="457200" y="1196752"/>
            <a:ext cx="8229600" cy="5400600"/>
          </a:xfrm>
        </p:spPr>
        <p:txBody>
          <a:bodyPr>
            <a:noAutofit/>
          </a:bodyPr>
          <a:lstStyle/>
          <a:p>
            <a:pPr algn="just"/>
            <a:endParaRPr lang="tr-TR" sz="2200" dirty="0" smtClean="0">
              <a:latin typeface="+mj-lt"/>
            </a:endParaRPr>
          </a:p>
          <a:p>
            <a:pPr algn="just">
              <a:spcBef>
                <a:spcPts val="0"/>
              </a:spcBef>
              <a:buClr>
                <a:schemeClr val="accent1"/>
              </a:buClr>
              <a:buSzPct val="100000"/>
              <a:buFont typeface="Wingdings" panose="05000000000000000000" pitchFamily="2" charset="2"/>
              <a:buChar char="q"/>
            </a:pPr>
            <a:r>
              <a:rPr lang="en-US" sz="2200" dirty="0" smtClean="0">
                <a:latin typeface="+mj-lt"/>
              </a:rPr>
              <a:t>The </a:t>
            </a:r>
            <a:r>
              <a:rPr lang="en-US" sz="2200" b="1" dirty="0">
                <a:latin typeface="+mj-lt"/>
              </a:rPr>
              <a:t>State Supply Office </a:t>
            </a:r>
            <a:r>
              <a:rPr lang="en-US" sz="2200" b="1" dirty="0" smtClean="0">
                <a:latin typeface="+mj-lt"/>
              </a:rPr>
              <a:t>(</a:t>
            </a:r>
            <a:r>
              <a:rPr lang="tr-TR" sz="2200" b="1" dirty="0" smtClean="0">
                <a:latin typeface="+mj-lt"/>
              </a:rPr>
              <a:t>SSO</a:t>
            </a:r>
            <a:r>
              <a:rPr lang="en-US" sz="2200" b="1" dirty="0" smtClean="0">
                <a:latin typeface="+mj-lt"/>
              </a:rPr>
              <a:t>)</a:t>
            </a:r>
            <a:r>
              <a:rPr lang="tr-TR" sz="2200" dirty="0" smtClean="0">
                <a:latin typeface="+mj-lt"/>
              </a:rPr>
              <a:t>, </a:t>
            </a:r>
            <a:r>
              <a:rPr lang="tr-TR" sz="2200" dirty="0" err="1" smtClean="0">
                <a:latin typeface="+mj-lt"/>
              </a:rPr>
              <a:t>established</a:t>
            </a:r>
            <a:r>
              <a:rPr lang="tr-TR" sz="2200" dirty="0" smtClean="0">
                <a:latin typeface="+mj-lt"/>
              </a:rPr>
              <a:t> in 1926,</a:t>
            </a:r>
            <a:r>
              <a:rPr lang="en-US" sz="2200" dirty="0" smtClean="0">
                <a:latin typeface="+mj-lt"/>
              </a:rPr>
              <a:t> </a:t>
            </a:r>
            <a:r>
              <a:rPr lang="en-US" sz="2200" dirty="0">
                <a:latin typeface="+mj-lt"/>
              </a:rPr>
              <a:t>is the </a:t>
            </a:r>
            <a:r>
              <a:rPr lang="tr-TR" sz="2200" dirty="0" err="1" smtClean="0">
                <a:latin typeface="+mj-lt"/>
              </a:rPr>
              <a:t>national</a:t>
            </a:r>
            <a:r>
              <a:rPr lang="tr-TR" sz="2200" dirty="0" smtClean="0">
                <a:latin typeface="+mj-lt"/>
              </a:rPr>
              <a:t> </a:t>
            </a:r>
            <a:r>
              <a:rPr lang="tr-TR" sz="2200" dirty="0" err="1" smtClean="0">
                <a:latin typeface="+mj-lt"/>
              </a:rPr>
              <a:t>central</a:t>
            </a:r>
            <a:r>
              <a:rPr lang="tr-TR" sz="2200" dirty="0" smtClean="0">
                <a:latin typeface="+mj-lt"/>
              </a:rPr>
              <a:t> </a:t>
            </a:r>
            <a:r>
              <a:rPr lang="tr-TR" sz="2200" dirty="0" err="1" smtClean="0">
                <a:latin typeface="+mj-lt"/>
              </a:rPr>
              <a:t>purchasing</a:t>
            </a:r>
            <a:r>
              <a:rPr lang="tr-TR" sz="2200" dirty="0" smtClean="0">
                <a:latin typeface="+mj-lt"/>
              </a:rPr>
              <a:t> body of </a:t>
            </a:r>
            <a:r>
              <a:rPr lang="tr-TR" sz="2200" dirty="0" err="1" smtClean="0">
                <a:latin typeface="+mj-lt"/>
              </a:rPr>
              <a:t>Turkey</a:t>
            </a:r>
            <a:r>
              <a:rPr lang="tr-TR" sz="2200" dirty="0" smtClean="0">
                <a:latin typeface="+mj-lt"/>
              </a:rPr>
              <a:t>. </a:t>
            </a:r>
          </a:p>
          <a:p>
            <a:pPr algn="just">
              <a:spcBef>
                <a:spcPts val="0"/>
              </a:spcBef>
              <a:buClr>
                <a:schemeClr val="accent1"/>
              </a:buClr>
              <a:buSzPct val="100000"/>
              <a:buFont typeface="Wingdings" panose="05000000000000000000" pitchFamily="2" charset="2"/>
              <a:buChar char="q"/>
            </a:pPr>
            <a:endParaRPr lang="tr-TR" sz="2200" dirty="0">
              <a:latin typeface="+mj-lt"/>
            </a:endParaRPr>
          </a:p>
          <a:p>
            <a:pPr algn="just">
              <a:spcBef>
                <a:spcPts val="0"/>
              </a:spcBef>
              <a:buClr>
                <a:schemeClr val="accent1"/>
              </a:buClr>
              <a:buSzPct val="100000"/>
              <a:buFont typeface="Wingdings" panose="05000000000000000000" pitchFamily="2" charset="2"/>
              <a:buChar char="q"/>
            </a:pPr>
            <a:r>
              <a:rPr lang="en-US" sz="2200" dirty="0" smtClean="0">
                <a:latin typeface="+mj-lt"/>
              </a:rPr>
              <a:t>The </a:t>
            </a:r>
            <a:r>
              <a:rPr lang="tr-TR" sz="2200" dirty="0" smtClean="0">
                <a:latin typeface="+mj-lt"/>
              </a:rPr>
              <a:t>SSO </a:t>
            </a:r>
            <a:r>
              <a:rPr lang="tr-TR" sz="2200" dirty="0" err="1" smtClean="0">
                <a:latin typeface="+mj-lt"/>
              </a:rPr>
              <a:t>purchases</a:t>
            </a:r>
            <a:r>
              <a:rPr lang="tr-TR" sz="2200" dirty="0" smtClean="0">
                <a:latin typeface="+mj-lt"/>
              </a:rPr>
              <a:t> </a:t>
            </a:r>
            <a:r>
              <a:rPr lang="tr-TR" sz="2200" dirty="0" err="1" smtClean="0">
                <a:latin typeface="+mj-lt"/>
              </a:rPr>
              <a:t>various</a:t>
            </a:r>
            <a:r>
              <a:rPr lang="tr-TR" sz="2200" dirty="0" smtClean="0">
                <a:latin typeface="+mj-lt"/>
              </a:rPr>
              <a:t> </a:t>
            </a:r>
            <a:r>
              <a:rPr lang="tr-TR" sz="2200" dirty="0" err="1" smtClean="0">
                <a:latin typeface="+mj-lt"/>
              </a:rPr>
              <a:t>goods</a:t>
            </a:r>
            <a:r>
              <a:rPr lang="tr-TR" sz="2200" dirty="0" smtClean="0">
                <a:latin typeface="+mj-lt"/>
              </a:rPr>
              <a:t> </a:t>
            </a:r>
            <a:r>
              <a:rPr lang="tr-TR" sz="2200" dirty="0" err="1" smtClean="0">
                <a:latin typeface="+mj-lt"/>
              </a:rPr>
              <a:t>and</a:t>
            </a:r>
            <a:r>
              <a:rPr lang="tr-TR" sz="2200" dirty="0" smtClean="0">
                <a:latin typeface="+mj-lt"/>
              </a:rPr>
              <a:t> </a:t>
            </a:r>
            <a:r>
              <a:rPr lang="tr-TR" sz="2200" dirty="0" err="1" smtClean="0">
                <a:latin typeface="+mj-lt"/>
              </a:rPr>
              <a:t>services</a:t>
            </a:r>
            <a:r>
              <a:rPr lang="tr-TR" sz="2200" dirty="0" smtClean="0">
                <a:latin typeface="+mj-lt"/>
              </a:rPr>
              <a:t> (</a:t>
            </a:r>
            <a:r>
              <a:rPr lang="en-US" sz="2200" dirty="0" smtClean="0"/>
              <a:t>such </a:t>
            </a:r>
            <a:r>
              <a:rPr lang="en-US" sz="2200" dirty="0"/>
              <a:t>as vehicles, tables, chairs, and other office</a:t>
            </a:r>
            <a:r>
              <a:rPr lang="tr-TR" sz="2200" dirty="0"/>
              <a:t> </a:t>
            </a:r>
            <a:r>
              <a:rPr lang="en-US" sz="2200" dirty="0" smtClean="0"/>
              <a:t>supplies</a:t>
            </a:r>
            <a:r>
              <a:rPr lang="tr-TR" sz="2200" dirty="0" smtClean="0"/>
              <a:t>)</a:t>
            </a:r>
            <a:r>
              <a:rPr lang="tr-TR" sz="2200" dirty="0" smtClean="0">
                <a:latin typeface="+mj-lt"/>
              </a:rPr>
              <a:t> </a:t>
            </a:r>
            <a:r>
              <a:rPr lang="tr-TR" sz="2200" dirty="0" err="1" smtClean="0">
                <a:latin typeface="+mj-lt"/>
              </a:rPr>
              <a:t>listed</a:t>
            </a:r>
            <a:r>
              <a:rPr lang="tr-TR" sz="2200" dirty="0" smtClean="0">
                <a:latin typeface="+mj-lt"/>
              </a:rPr>
              <a:t> in </a:t>
            </a:r>
            <a:r>
              <a:rPr lang="tr-TR" sz="2200" dirty="0" err="1" smtClean="0">
                <a:latin typeface="+mj-lt"/>
              </a:rPr>
              <a:t>its</a:t>
            </a:r>
            <a:r>
              <a:rPr lang="tr-TR" sz="2200" dirty="0" smtClean="0">
                <a:latin typeface="+mj-lt"/>
              </a:rPr>
              <a:t> </a:t>
            </a:r>
            <a:r>
              <a:rPr lang="tr-TR" sz="2200" dirty="0" err="1" smtClean="0">
                <a:latin typeface="+mj-lt"/>
              </a:rPr>
              <a:t>articles</a:t>
            </a:r>
            <a:r>
              <a:rPr lang="tr-TR" sz="2200" dirty="0" smtClean="0">
                <a:latin typeface="+mj-lt"/>
              </a:rPr>
              <a:t> of </a:t>
            </a:r>
            <a:r>
              <a:rPr lang="tr-TR" sz="2200" dirty="0" err="1" smtClean="0">
                <a:latin typeface="+mj-lt"/>
              </a:rPr>
              <a:t>association</a:t>
            </a:r>
            <a:r>
              <a:rPr lang="tr-TR" sz="2200" dirty="0" smtClean="0">
                <a:latin typeface="+mj-lt"/>
              </a:rPr>
              <a:t> </a:t>
            </a:r>
            <a:r>
              <a:rPr lang="tr-TR" sz="2200" dirty="0" err="1" smtClean="0">
                <a:latin typeface="+mj-lt"/>
              </a:rPr>
              <a:t>for</a:t>
            </a:r>
            <a:r>
              <a:rPr lang="tr-TR" sz="2200" dirty="0" smtClean="0">
                <a:latin typeface="+mj-lt"/>
              </a:rPr>
              <a:t> </a:t>
            </a:r>
            <a:r>
              <a:rPr lang="tr-TR" sz="2200" dirty="0" err="1" smtClean="0">
                <a:latin typeface="+mj-lt"/>
              </a:rPr>
              <a:t>other</a:t>
            </a:r>
            <a:r>
              <a:rPr lang="tr-TR" sz="2200" dirty="0" smtClean="0">
                <a:latin typeface="+mj-lt"/>
              </a:rPr>
              <a:t> </a:t>
            </a:r>
            <a:r>
              <a:rPr lang="tr-TR" sz="2200" dirty="0" err="1" smtClean="0">
                <a:latin typeface="+mj-lt"/>
              </a:rPr>
              <a:t>contracting</a:t>
            </a:r>
            <a:r>
              <a:rPr lang="tr-TR" sz="2200" dirty="0" smtClean="0">
                <a:latin typeface="+mj-lt"/>
              </a:rPr>
              <a:t> </a:t>
            </a:r>
            <a:r>
              <a:rPr lang="tr-TR" sz="2200" dirty="0" err="1" smtClean="0">
                <a:latin typeface="+mj-lt"/>
              </a:rPr>
              <a:t>authorities</a:t>
            </a:r>
            <a:r>
              <a:rPr lang="tr-TR" sz="2200" dirty="0" smtClean="0">
                <a:latin typeface="+mj-lt"/>
              </a:rPr>
              <a:t>. </a:t>
            </a:r>
          </a:p>
          <a:p>
            <a:pPr algn="just">
              <a:spcBef>
                <a:spcPts val="0"/>
              </a:spcBef>
              <a:buClr>
                <a:schemeClr val="accent1"/>
              </a:buClr>
              <a:buSzPct val="100000"/>
              <a:buFont typeface="Wingdings" panose="05000000000000000000" pitchFamily="2" charset="2"/>
              <a:buChar char="q"/>
            </a:pPr>
            <a:endParaRPr lang="tr-TR" sz="2200" dirty="0" smtClean="0">
              <a:latin typeface="+mj-lt"/>
            </a:endParaRPr>
          </a:p>
          <a:p>
            <a:pPr algn="just">
              <a:spcBef>
                <a:spcPts val="0"/>
              </a:spcBef>
              <a:buClr>
                <a:schemeClr val="accent1"/>
              </a:buClr>
              <a:buSzPct val="100000"/>
              <a:buFont typeface="Wingdings" panose="05000000000000000000" pitchFamily="2" charset="2"/>
              <a:buChar char="q"/>
            </a:pPr>
            <a:r>
              <a:rPr lang="tr-TR" sz="2200" dirty="0" err="1" smtClean="0">
                <a:latin typeface="+mj-lt"/>
              </a:rPr>
              <a:t>The</a:t>
            </a:r>
            <a:r>
              <a:rPr lang="tr-TR" sz="2200" dirty="0" smtClean="0">
                <a:latin typeface="+mj-lt"/>
              </a:rPr>
              <a:t> SSO </a:t>
            </a:r>
            <a:r>
              <a:rPr lang="tr-TR" sz="2200" dirty="0" err="1" smtClean="0">
                <a:latin typeface="+mj-lt"/>
              </a:rPr>
              <a:t>shall</a:t>
            </a:r>
            <a:r>
              <a:rPr lang="tr-TR" sz="2200" dirty="0" smtClean="0">
                <a:latin typeface="+mj-lt"/>
              </a:rPr>
              <a:t> </a:t>
            </a:r>
            <a:r>
              <a:rPr lang="tr-TR" sz="2200" dirty="0" err="1">
                <a:latin typeface="+mj-lt"/>
              </a:rPr>
              <a:t>procure</a:t>
            </a:r>
            <a:r>
              <a:rPr lang="tr-TR" sz="2200" dirty="0">
                <a:latin typeface="+mj-lt"/>
              </a:rPr>
              <a:t> in </a:t>
            </a:r>
            <a:r>
              <a:rPr lang="tr-TR" sz="2200" dirty="0" err="1">
                <a:latin typeface="+mj-lt"/>
              </a:rPr>
              <a:t>accordence</a:t>
            </a:r>
            <a:r>
              <a:rPr lang="tr-TR" sz="2200" dirty="0">
                <a:latin typeface="+mj-lt"/>
              </a:rPr>
              <a:t> </a:t>
            </a:r>
            <a:r>
              <a:rPr lang="tr-TR" sz="2200" dirty="0" err="1" smtClean="0">
                <a:latin typeface="+mj-lt"/>
              </a:rPr>
              <a:t>with</a:t>
            </a:r>
            <a:r>
              <a:rPr lang="tr-TR" sz="2200" dirty="0" smtClean="0">
                <a:latin typeface="+mj-lt"/>
              </a:rPr>
              <a:t> </a:t>
            </a:r>
            <a:r>
              <a:rPr lang="tr-TR" sz="2200" dirty="0" err="1">
                <a:latin typeface="+mj-lt"/>
              </a:rPr>
              <a:t>the</a:t>
            </a:r>
            <a:r>
              <a:rPr lang="tr-TR" sz="2200" dirty="0">
                <a:latin typeface="+mj-lt"/>
              </a:rPr>
              <a:t> </a:t>
            </a:r>
            <a:r>
              <a:rPr lang="tr-TR" sz="2200" dirty="0" smtClean="0">
                <a:latin typeface="+mj-lt"/>
              </a:rPr>
              <a:t>PPL, </a:t>
            </a:r>
            <a:r>
              <a:rPr lang="tr-TR" sz="2200" dirty="0" err="1" smtClean="0">
                <a:latin typeface="+mj-lt"/>
              </a:rPr>
              <a:t>whereas</a:t>
            </a:r>
            <a:r>
              <a:rPr lang="tr-TR" sz="2200" dirty="0" smtClean="0">
                <a:latin typeface="+mj-lt"/>
              </a:rPr>
              <a:t> </a:t>
            </a:r>
            <a:r>
              <a:rPr lang="tr-TR" sz="2200" dirty="0" err="1" smtClean="0">
                <a:latin typeface="+mj-lt"/>
              </a:rPr>
              <a:t>purchases</a:t>
            </a:r>
            <a:r>
              <a:rPr lang="tr-TR" sz="2200" dirty="0" smtClean="0">
                <a:latin typeface="+mj-lt"/>
              </a:rPr>
              <a:t> of </a:t>
            </a:r>
            <a:r>
              <a:rPr lang="tr-TR" sz="2200" dirty="0" err="1" smtClean="0"/>
              <a:t>contracting</a:t>
            </a:r>
            <a:r>
              <a:rPr lang="tr-TR" sz="2200" dirty="0" smtClean="0"/>
              <a:t> </a:t>
            </a:r>
            <a:r>
              <a:rPr lang="tr-TR" sz="2200" dirty="0" err="1" smtClean="0"/>
              <a:t>authorities</a:t>
            </a:r>
            <a:r>
              <a:rPr lang="tr-TR" sz="2200" dirty="0" smtClean="0"/>
              <a:t> </a:t>
            </a:r>
            <a:r>
              <a:rPr lang="tr-TR" sz="2200" dirty="0" err="1" smtClean="0"/>
              <a:t>from</a:t>
            </a:r>
            <a:r>
              <a:rPr lang="tr-TR" sz="2200" dirty="0" smtClean="0"/>
              <a:t> </a:t>
            </a:r>
            <a:r>
              <a:rPr lang="tr-TR" sz="2200" dirty="0" err="1" smtClean="0"/>
              <a:t>the</a:t>
            </a:r>
            <a:r>
              <a:rPr lang="tr-TR" sz="2200" dirty="0" smtClean="0"/>
              <a:t> SPO </a:t>
            </a:r>
            <a:r>
              <a:rPr lang="tr-TR" sz="2200" dirty="0" err="1" smtClean="0"/>
              <a:t>are</a:t>
            </a:r>
            <a:r>
              <a:rPr lang="tr-TR" sz="2200" dirty="0" smtClean="0"/>
              <a:t> </a:t>
            </a:r>
            <a:r>
              <a:rPr lang="tr-TR" sz="2200" dirty="0" err="1" smtClean="0"/>
              <a:t>outside</a:t>
            </a:r>
            <a:r>
              <a:rPr lang="tr-TR" sz="2200" dirty="0" smtClean="0"/>
              <a:t> </a:t>
            </a:r>
            <a:r>
              <a:rPr lang="tr-TR" sz="2200" dirty="0" err="1" smtClean="0"/>
              <a:t>the</a:t>
            </a:r>
            <a:r>
              <a:rPr lang="tr-TR" sz="2200" dirty="0" smtClean="0"/>
              <a:t> </a:t>
            </a:r>
            <a:r>
              <a:rPr lang="tr-TR" sz="2200" dirty="0" err="1" smtClean="0"/>
              <a:t>scope</a:t>
            </a:r>
            <a:r>
              <a:rPr lang="tr-TR" sz="2200" dirty="0" smtClean="0"/>
              <a:t> of PPL.</a:t>
            </a:r>
            <a:endParaRPr lang="tr-TR" sz="2200" dirty="0">
              <a:latin typeface="+mj-lt"/>
            </a:endParaRPr>
          </a:p>
          <a:p>
            <a:pPr algn="just">
              <a:spcBef>
                <a:spcPts val="0"/>
              </a:spcBef>
              <a:buClr>
                <a:schemeClr val="accent1"/>
              </a:buClr>
              <a:buSzPct val="100000"/>
              <a:buFont typeface="Wingdings" panose="05000000000000000000" pitchFamily="2" charset="2"/>
              <a:buChar char="q"/>
            </a:pPr>
            <a:endParaRPr lang="tr-TR" sz="2200" dirty="0" smtClean="0">
              <a:latin typeface="+mj-lt"/>
            </a:endParaRPr>
          </a:p>
          <a:p>
            <a:pPr algn="just">
              <a:buClr>
                <a:schemeClr val="accent1"/>
              </a:buClr>
              <a:buSzPct val="100000"/>
              <a:buFont typeface="Wingdings" panose="05000000000000000000" pitchFamily="2" charset="2"/>
              <a:buChar char="q"/>
            </a:pPr>
            <a:r>
              <a:rPr lang="tr-TR" altLang="tr-TR" sz="2200" dirty="0" err="1" smtClean="0">
                <a:latin typeface="+mj-lt"/>
              </a:rPr>
              <a:t>Hower</a:t>
            </a:r>
            <a:r>
              <a:rPr lang="tr-TR" altLang="tr-TR" sz="2200" dirty="0" smtClean="0">
                <a:latin typeface="+mj-lt"/>
              </a:rPr>
              <a:t>, i</a:t>
            </a:r>
            <a:r>
              <a:rPr lang="en-GB" altLang="tr-TR" sz="2200" dirty="0" smtClean="0">
                <a:latin typeface="+mj-lt"/>
              </a:rPr>
              <a:t>t </a:t>
            </a:r>
            <a:r>
              <a:rPr lang="en-GB" altLang="tr-TR" sz="2200" dirty="0">
                <a:latin typeface="+mj-lt"/>
              </a:rPr>
              <a:t>is not compulsory for contracting authorities to purchase </a:t>
            </a:r>
            <a:r>
              <a:rPr lang="en-GB" altLang="tr-TR" sz="2200" dirty="0" smtClean="0">
                <a:latin typeface="+mj-lt"/>
              </a:rPr>
              <a:t>supplies and </a:t>
            </a:r>
            <a:r>
              <a:rPr lang="en-GB" altLang="tr-TR" sz="2200" dirty="0">
                <a:latin typeface="+mj-lt"/>
              </a:rPr>
              <a:t>services from or through </a:t>
            </a:r>
            <a:r>
              <a:rPr lang="tr-TR" altLang="tr-TR" sz="2200" dirty="0" smtClean="0">
                <a:latin typeface="+mj-lt"/>
              </a:rPr>
              <a:t>SSO.</a:t>
            </a:r>
            <a:r>
              <a:rPr lang="en-US" sz="2200" dirty="0" smtClean="0">
                <a:latin typeface="+mj-lt"/>
              </a:rPr>
              <a:t> </a:t>
            </a:r>
            <a:r>
              <a:rPr lang="tr-TR" sz="2200" dirty="0" err="1" smtClean="0">
                <a:latin typeface="+mj-lt"/>
              </a:rPr>
              <a:t>Statistics</a:t>
            </a:r>
            <a:r>
              <a:rPr lang="tr-TR" sz="2200" dirty="0" smtClean="0">
                <a:latin typeface="+mj-lt"/>
              </a:rPr>
              <a:t> </a:t>
            </a:r>
            <a:r>
              <a:rPr lang="tr-TR" sz="2200" dirty="0" err="1" smtClean="0">
                <a:latin typeface="+mj-lt"/>
              </a:rPr>
              <a:t>indicates</a:t>
            </a:r>
            <a:r>
              <a:rPr lang="tr-TR" sz="2200" dirty="0" smtClean="0">
                <a:latin typeface="+mj-lt"/>
              </a:rPr>
              <a:t> </a:t>
            </a:r>
            <a:r>
              <a:rPr lang="tr-TR" sz="2200" dirty="0" err="1" smtClean="0">
                <a:latin typeface="+mj-lt"/>
              </a:rPr>
              <a:t>that</a:t>
            </a:r>
            <a:r>
              <a:rPr lang="tr-TR" sz="2200" dirty="0" smtClean="0">
                <a:latin typeface="+mj-lt"/>
              </a:rPr>
              <a:t> t</a:t>
            </a:r>
            <a:r>
              <a:rPr lang="en-US" sz="2200" dirty="0" smtClean="0">
                <a:latin typeface="+mj-lt"/>
              </a:rPr>
              <a:t>he</a:t>
            </a:r>
            <a:r>
              <a:rPr lang="tr-TR" sz="2200" dirty="0" smtClean="0">
                <a:latin typeface="+mj-lt"/>
              </a:rPr>
              <a:t> </a:t>
            </a:r>
            <a:r>
              <a:rPr lang="en-US" sz="2200" dirty="0" smtClean="0">
                <a:latin typeface="+mj-lt"/>
              </a:rPr>
              <a:t>majority </a:t>
            </a:r>
            <a:r>
              <a:rPr lang="en-US" sz="2200" dirty="0">
                <a:latin typeface="+mj-lt"/>
              </a:rPr>
              <a:t>of </a:t>
            </a:r>
            <a:r>
              <a:rPr lang="tr-TR" sz="2200" dirty="0" err="1" smtClean="0">
                <a:latin typeface="+mj-lt"/>
              </a:rPr>
              <a:t>public</a:t>
            </a:r>
            <a:r>
              <a:rPr lang="tr-TR" sz="2200" dirty="0" smtClean="0">
                <a:latin typeface="+mj-lt"/>
              </a:rPr>
              <a:t> </a:t>
            </a:r>
            <a:r>
              <a:rPr lang="en-US" sz="2200" dirty="0" smtClean="0">
                <a:latin typeface="+mj-lt"/>
              </a:rPr>
              <a:t>procurement</a:t>
            </a:r>
            <a:r>
              <a:rPr lang="tr-TR" sz="2200" dirty="0" smtClean="0">
                <a:latin typeface="+mj-lt"/>
              </a:rPr>
              <a:t>s</a:t>
            </a:r>
            <a:r>
              <a:rPr lang="en-US" sz="2200" dirty="0" smtClean="0">
                <a:latin typeface="+mj-lt"/>
              </a:rPr>
              <a:t> </a:t>
            </a:r>
            <a:r>
              <a:rPr lang="en-US" sz="2200" dirty="0">
                <a:latin typeface="+mj-lt"/>
              </a:rPr>
              <a:t>is conducted by the individual </a:t>
            </a:r>
            <a:r>
              <a:rPr lang="tr-TR" sz="2200" dirty="0" err="1" smtClean="0">
                <a:latin typeface="+mj-lt"/>
              </a:rPr>
              <a:t>contracting</a:t>
            </a:r>
            <a:r>
              <a:rPr lang="tr-TR" sz="2200" dirty="0" smtClean="0">
                <a:latin typeface="+mj-lt"/>
              </a:rPr>
              <a:t> </a:t>
            </a:r>
            <a:r>
              <a:rPr lang="tr-TR" sz="2200" dirty="0" err="1" smtClean="0">
                <a:latin typeface="+mj-lt"/>
              </a:rPr>
              <a:t>authorities</a:t>
            </a:r>
            <a:r>
              <a:rPr lang="tr-TR" sz="2200" dirty="0" smtClean="0">
                <a:latin typeface="+mj-lt"/>
              </a:rPr>
              <a:t> </a:t>
            </a:r>
            <a:r>
              <a:rPr lang="en-US" sz="2200" dirty="0" smtClean="0">
                <a:latin typeface="+mj-lt"/>
              </a:rPr>
              <a:t>in</a:t>
            </a:r>
            <a:r>
              <a:rPr lang="tr-TR" sz="2200" dirty="0" smtClean="0">
                <a:latin typeface="+mj-lt"/>
              </a:rPr>
              <a:t> </a:t>
            </a:r>
            <a:r>
              <a:rPr lang="en-US" sz="2200" dirty="0" smtClean="0">
                <a:latin typeface="+mj-lt"/>
              </a:rPr>
              <a:t>accordance </a:t>
            </a:r>
            <a:r>
              <a:rPr lang="en-US" sz="2200" dirty="0">
                <a:latin typeface="+mj-lt"/>
              </a:rPr>
              <a:t>with the </a:t>
            </a:r>
            <a:r>
              <a:rPr lang="tr-TR" sz="2200" dirty="0" smtClean="0">
                <a:latin typeface="+mj-lt"/>
              </a:rPr>
              <a:t>PPL.</a:t>
            </a:r>
            <a:r>
              <a:rPr lang="en-US" sz="2200" dirty="0" smtClean="0">
                <a:latin typeface="+mj-lt"/>
              </a:rPr>
              <a:t> </a:t>
            </a:r>
            <a:endParaRPr lang="tr-TR" sz="2200" dirty="0" smtClean="0">
              <a:latin typeface="+mj-lt"/>
            </a:endParaRPr>
          </a:p>
          <a:p>
            <a:pPr algn="just"/>
            <a:endParaRPr lang="tr-TR" sz="2200" dirty="0" smtClean="0">
              <a:latin typeface="+mj-lt"/>
            </a:endParaRPr>
          </a:p>
          <a:p>
            <a:pPr algn="just">
              <a:spcBef>
                <a:spcPts val="0"/>
              </a:spcBef>
            </a:pPr>
            <a:endParaRPr lang="tr-TR" altLang="tr-TR" sz="2200" dirty="0" smtClean="0">
              <a:latin typeface="+mj-lt"/>
            </a:endParaRPr>
          </a:p>
          <a:p>
            <a:pPr algn="just">
              <a:spcBef>
                <a:spcPts val="0"/>
              </a:spcBef>
            </a:pPr>
            <a:endParaRPr lang="tr-TR" altLang="tr-TR" sz="2200" dirty="0" smtClean="0">
              <a:latin typeface="+mj-lt"/>
            </a:endParaRPr>
          </a:p>
          <a:p>
            <a:pPr algn="just">
              <a:lnSpc>
                <a:spcPct val="150000"/>
              </a:lnSpc>
            </a:pPr>
            <a:endParaRPr lang="en-GB" altLang="tr-TR" sz="2200" dirty="0">
              <a:latin typeface="+mj-lt"/>
            </a:endParaRPr>
          </a:p>
          <a:p>
            <a:pPr algn="just"/>
            <a:endParaRPr lang="tr-TR" sz="2200" dirty="0">
              <a:latin typeface="+mj-lt"/>
            </a:endParaRPr>
          </a:p>
        </p:txBody>
      </p:sp>
      <p:sp>
        <p:nvSpPr>
          <p:cNvPr id="3" name="Slayt Numarası Yer Tutucusu 2"/>
          <p:cNvSpPr>
            <a:spLocks noGrp="1"/>
          </p:cNvSpPr>
          <p:nvPr>
            <p:ph type="sldNum" sz="quarter" idx="12"/>
          </p:nvPr>
        </p:nvSpPr>
        <p:spPr/>
        <p:txBody>
          <a:bodyPr>
            <a:normAutofit fontScale="85000" lnSpcReduction="20000"/>
          </a:bodyPr>
          <a:lstStyle/>
          <a:p>
            <a:fld id="{B1DEFA8C-F947-479F-BE07-76B6B3F80BF1}" type="slidenum">
              <a:rPr lang="tr-TR" smtClean="0"/>
              <a:pPr/>
              <a:t>12</a:t>
            </a:fld>
            <a:endParaRPr lang="tr-TR"/>
          </a:p>
        </p:txBody>
      </p:sp>
    </p:spTree>
    <p:extLst>
      <p:ext uri="{BB962C8B-B14F-4D97-AF65-F5344CB8AC3E}">
        <p14:creationId xmlns:p14="http://schemas.microsoft.com/office/powerpoint/2010/main" val="9560858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395288" y="44625"/>
            <a:ext cx="8229600" cy="720079"/>
          </a:xfrm>
        </p:spPr>
        <p:txBody>
          <a:bodyPr>
            <a:noAutofit/>
          </a:bodyPr>
          <a:lstStyle/>
          <a:p>
            <a:pPr lvl="1"/>
            <a:r>
              <a:rPr lang="tr-TR" sz="3600" dirty="0" smtClean="0"/>
              <a:t>          </a:t>
            </a:r>
            <a:br>
              <a:rPr lang="tr-TR" sz="3600" dirty="0" smtClean="0"/>
            </a:br>
            <a:r>
              <a:rPr lang="tr-TR" sz="3600" dirty="0" smtClean="0"/>
              <a:t>      </a:t>
            </a:r>
            <a:r>
              <a:rPr lang="tr-TR" sz="3600" b="1" kern="1200" dirty="0" smtClean="0">
                <a:solidFill>
                  <a:schemeClr val="tx2">
                    <a:lumMod val="60000"/>
                    <a:lumOff val="40000"/>
                  </a:schemeClr>
                </a:solidFill>
                <a:latin typeface="+mj-lt"/>
                <a:ea typeface="+mj-ea"/>
                <a:cs typeface="+mj-cs"/>
              </a:rPr>
              <a:t>PUBLIC HOSPITALS UNIONS</a:t>
            </a:r>
            <a:endParaRPr lang="en-US" sz="3600" b="1" kern="1200" dirty="0">
              <a:solidFill>
                <a:schemeClr val="tx2">
                  <a:lumMod val="60000"/>
                  <a:lumOff val="40000"/>
                </a:schemeClr>
              </a:solidFill>
              <a:latin typeface="+mj-lt"/>
              <a:ea typeface="+mj-ea"/>
              <a:cs typeface="+mj-cs"/>
            </a:endParaRPr>
          </a:p>
        </p:txBody>
      </p:sp>
      <p:sp>
        <p:nvSpPr>
          <p:cNvPr id="150531" name="Rectangle 3"/>
          <p:cNvSpPr>
            <a:spLocks noGrp="1" noChangeArrowheads="1"/>
          </p:cNvSpPr>
          <p:nvPr>
            <p:ph type="body" idx="1"/>
          </p:nvPr>
        </p:nvSpPr>
        <p:spPr>
          <a:xfrm>
            <a:off x="539552" y="1340768"/>
            <a:ext cx="7931224" cy="5256584"/>
          </a:xfrm>
        </p:spPr>
        <p:txBody>
          <a:bodyPr>
            <a:normAutofit/>
          </a:bodyPr>
          <a:lstStyle/>
          <a:p>
            <a:pPr algn="just">
              <a:buFont typeface="Wingdings" panose="05000000000000000000" pitchFamily="2" charset="2"/>
              <a:buChar char="q"/>
            </a:pPr>
            <a:endParaRPr lang="tr-TR" sz="2400" dirty="0" smtClean="0"/>
          </a:p>
          <a:p>
            <a:pPr algn="just">
              <a:buClr>
                <a:schemeClr val="accent1"/>
              </a:buClr>
              <a:buSzPct val="100000"/>
              <a:buFont typeface="Wingdings" panose="05000000000000000000" pitchFamily="2" charset="2"/>
              <a:buChar char="q"/>
            </a:pPr>
            <a:r>
              <a:rPr lang="tr-TR" sz="2400" dirty="0" err="1" smtClean="0"/>
              <a:t>Turkish</a:t>
            </a:r>
            <a:r>
              <a:rPr lang="tr-TR" sz="2400" dirty="0" smtClean="0"/>
              <a:t> </a:t>
            </a:r>
            <a:r>
              <a:rPr lang="tr-TR" sz="2400" dirty="0" err="1" smtClean="0"/>
              <a:t>Institution</a:t>
            </a:r>
            <a:r>
              <a:rPr lang="tr-TR" sz="2400" dirty="0" smtClean="0"/>
              <a:t> of </a:t>
            </a:r>
            <a:r>
              <a:rPr lang="tr-TR" sz="2400" dirty="0" err="1" smtClean="0"/>
              <a:t>Public</a:t>
            </a:r>
            <a:r>
              <a:rPr lang="tr-TR" sz="2400" dirty="0" smtClean="0"/>
              <a:t> </a:t>
            </a:r>
            <a:r>
              <a:rPr lang="tr-TR" sz="2400" dirty="0" err="1" smtClean="0"/>
              <a:t>Hospitals</a:t>
            </a:r>
            <a:r>
              <a:rPr lang="tr-TR" sz="2400" dirty="0" smtClean="0"/>
              <a:t> </a:t>
            </a:r>
            <a:r>
              <a:rPr lang="tr-TR" sz="2400" dirty="0" err="1" smtClean="0"/>
              <a:t>was</a:t>
            </a:r>
            <a:r>
              <a:rPr lang="tr-TR" sz="2400" dirty="0" smtClean="0"/>
              <a:t> </a:t>
            </a:r>
            <a:r>
              <a:rPr lang="tr-TR" sz="2400" dirty="0" err="1"/>
              <a:t>established</a:t>
            </a:r>
            <a:r>
              <a:rPr lang="tr-TR" sz="2400" dirty="0"/>
              <a:t> </a:t>
            </a:r>
            <a:r>
              <a:rPr lang="tr-TR" sz="2400" dirty="0" err="1"/>
              <a:t>by</a:t>
            </a:r>
            <a:r>
              <a:rPr lang="tr-TR" sz="2400" dirty="0"/>
              <a:t> </a:t>
            </a:r>
            <a:r>
              <a:rPr lang="tr-TR" sz="2400" dirty="0" err="1"/>
              <a:t>Legislative</a:t>
            </a:r>
            <a:r>
              <a:rPr lang="tr-TR" sz="2400" dirty="0"/>
              <a:t> </a:t>
            </a:r>
            <a:r>
              <a:rPr lang="tr-TR" sz="2400" dirty="0" err="1"/>
              <a:t>Decree</a:t>
            </a:r>
            <a:r>
              <a:rPr lang="tr-TR" sz="2400" dirty="0"/>
              <a:t> </a:t>
            </a:r>
            <a:r>
              <a:rPr lang="tr-TR" sz="2400" dirty="0" err="1"/>
              <a:t>no</a:t>
            </a:r>
            <a:r>
              <a:rPr lang="tr-TR" sz="2400" dirty="0"/>
              <a:t> 663 </a:t>
            </a:r>
            <a:r>
              <a:rPr lang="tr-TR" sz="2400" dirty="0" err="1"/>
              <a:t>dated</a:t>
            </a:r>
            <a:r>
              <a:rPr lang="tr-TR" sz="2400" dirty="0"/>
              <a:t> 11 </a:t>
            </a:r>
            <a:r>
              <a:rPr lang="tr-TR" sz="2400" dirty="0" err="1"/>
              <a:t>November</a:t>
            </a:r>
            <a:r>
              <a:rPr lang="tr-TR" sz="2400" dirty="0"/>
              <a:t> 2011</a:t>
            </a:r>
            <a:r>
              <a:rPr lang="tr-TR" sz="2400" dirty="0" smtClean="0"/>
              <a:t>.</a:t>
            </a:r>
          </a:p>
          <a:p>
            <a:pPr algn="just">
              <a:buClr>
                <a:schemeClr val="accent1"/>
              </a:buClr>
              <a:buSzPct val="100000"/>
              <a:buFont typeface="Wingdings" panose="05000000000000000000" pitchFamily="2" charset="2"/>
              <a:buChar char="q"/>
            </a:pPr>
            <a:endParaRPr lang="tr-TR" sz="2400" dirty="0" smtClean="0"/>
          </a:p>
          <a:p>
            <a:pPr algn="just">
              <a:buClr>
                <a:schemeClr val="accent1"/>
              </a:buClr>
              <a:buSzPct val="100000"/>
              <a:buFont typeface="Wingdings" panose="05000000000000000000" pitchFamily="2" charset="2"/>
              <a:buChar char="q"/>
            </a:pPr>
            <a:r>
              <a:rPr lang="tr-TR" sz="2400" dirty="0" err="1" smtClean="0"/>
              <a:t>Public</a:t>
            </a:r>
            <a:r>
              <a:rPr lang="tr-TR" sz="2400" dirty="0" smtClean="0"/>
              <a:t> </a:t>
            </a:r>
            <a:r>
              <a:rPr lang="tr-TR" sz="2400" dirty="0" err="1" smtClean="0"/>
              <a:t>Hospitals</a:t>
            </a:r>
            <a:r>
              <a:rPr lang="tr-TR" sz="2400" dirty="0" smtClean="0"/>
              <a:t> </a:t>
            </a:r>
            <a:r>
              <a:rPr lang="tr-TR" sz="2400" dirty="0" err="1" smtClean="0"/>
              <a:t>Unions</a:t>
            </a:r>
            <a:r>
              <a:rPr lang="tr-TR" sz="2400" dirty="0" smtClean="0"/>
              <a:t> (PHU) </a:t>
            </a:r>
            <a:r>
              <a:rPr lang="tr-TR" sz="2400" dirty="0" err="1" smtClean="0"/>
              <a:t>are</a:t>
            </a:r>
            <a:r>
              <a:rPr lang="tr-TR" sz="2400" dirty="0" smtClean="0"/>
              <a:t> </a:t>
            </a:r>
            <a:r>
              <a:rPr lang="tr-TR" sz="2400" dirty="0" err="1" smtClean="0"/>
              <a:t>established</a:t>
            </a:r>
            <a:r>
              <a:rPr lang="tr-TR" sz="2400" dirty="0" smtClean="0"/>
              <a:t> in 52 </a:t>
            </a:r>
            <a:r>
              <a:rPr lang="tr-TR" sz="2400" dirty="0" err="1" smtClean="0"/>
              <a:t>cities</a:t>
            </a:r>
            <a:r>
              <a:rPr lang="tr-TR" sz="2400" dirty="0" smtClean="0"/>
              <a:t> </a:t>
            </a:r>
            <a:r>
              <a:rPr lang="tr-TR" sz="2400" dirty="0" err="1" smtClean="0"/>
              <a:t>under</a:t>
            </a:r>
            <a:r>
              <a:rPr lang="tr-TR" sz="2400" dirty="0" smtClean="0"/>
              <a:t> </a:t>
            </a:r>
            <a:r>
              <a:rPr lang="tr-TR" sz="2400" dirty="0" err="1" smtClean="0"/>
              <a:t>Turkish</a:t>
            </a:r>
            <a:r>
              <a:rPr lang="tr-TR" sz="2400" dirty="0" smtClean="0"/>
              <a:t> </a:t>
            </a:r>
            <a:r>
              <a:rPr lang="tr-TR" sz="2400" dirty="0" err="1"/>
              <a:t>Institution</a:t>
            </a:r>
            <a:r>
              <a:rPr lang="tr-TR" sz="2400" dirty="0"/>
              <a:t> of </a:t>
            </a:r>
            <a:r>
              <a:rPr lang="tr-TR" sz="2400" dirty="0" err="1"/>
              <a:t>Public</a:t>
            </a:r>
            <a:r>
              <a:rPr lang="tr-TR" sz="2400" dirty="0"/>
              <a:t> </a:t>
            </a:r>
            <a:r>
              <a:rPr lang="tr-TR" sz="2400" dirty="0" err="1" smtClean="0"/>
              <a:t>Hospitals</a:t>
            </a:r>
            <a:r>
              <a:rPr lang="tr-TR" sz="2400" dirty="0" smtClean="0"/>
              <a:t>. PHU </a:t>
            </a:r>
            <a:r>
              <a:rPr lang="tr-TR" sz="2400" dirty="0" err="1" smtClean="0"/>
              <a:t>conduct</a:t>
            </a:r>
            <a:r>
              <a:rPr lang="tr-TR" sz="2400" dirty="0" smtClean="0"/>
              <a:t> </a:t>
            </a:r>
            <a:r>
              <a:rPr lang="tr-TR" sz="2400" dirty="0" err="1" smtClean="0"/>
              <a:t>public</a:t>
            </a:r>
            <a:r>
              <a:rPr lang="tr-TR" sz="2400" dirty="0" smtClean="0"/>
              <a:t> </a:t>
            </a:r>
            <a:r>
              <a:rPr lang="tr-TR" sz="2400" dirty="0" err="1" smtClean="0"/>
              <a:t>procurement</a:t>
            </a:r>
            <a:r>
              <a:rPr lang="tr-TR" sz="2400" dirty="0" smtClean="0"/>
              <a:t> in </a:t>
            </a:r>
            <a:r>
              <a:rPr lang="tr-TR" sz="2400" dirty="0" err="1" smtClean="0"/>
              <a:t>health</a:t>
            </a:r>
            <a:r>
              <a:rPr lang="tr-TR" sz="2400" dirty="0" smtClean="0"/>
              <a:t> </a:t>
            </a:r>
            <a:r>
              <a:rPr lang="tr-TR" sz="2400" dirty="0" err="1" smtClean="0"/>
              <a:t>sector</a:t>
            </a:r>
            <a:r>
              <a:rPr lang="tr-TR" sz="2400" dirty="0" smtClean="0"/>
              <a:t> </a:t>
            </a:r>
            <a:r>
              <a:rPr lang="tr-TR" sz="2400" dirty="0" err="1" smtClean="0"/>
              <a:t>for</a:t>
            </a:r>
            <a:r>
              <a:rPr lang="tr-TR" sz="2400" dirty="0" smtClean="0"/>
              <a:t> </a:t>
            </a:r>
            <a:r>
              <a:rPr lang="tr-TR" sz="2400" dirty="0" err="1" smtClean="0"/>
              <a:t>all</a:t>
            </a:r>
            <a:r>
              <a:rPr lang="tr-TR" sz="2400" dirty="0" smtClean="0"/>
              <a:t> </a:t>
            </a:r>
            <a:r>
              <a:rPr lang="tr-TR" sz="2400" dirty="0" err="1" smtClean="0"/>
              <a:t>the</a:t>
            </a:r>
            <a:r>
              <a:rPr lang="tr-TR" sz="2400" dirty="0" smtClean="0"/>
              <a:t> </a:t>
            </a:r>
            <a:r>
              <a:rPr lang="tr-TR" sz="2400" dirty="0" err="1" smtClean="0"/>
              <a:t>public</a:t>
            </a:r>
            <a:r>
              <a:rPr lang="tr-TR" sz="2400" dirty="0" smtClean="0"/>
              <a:t> </a:t>
            </a:r>
            <a:r>
              <a:rPr lang="tr-TR" sz="2400" dirty="0" err="1" smtClean="0"/>
              <a:t>hospitals</a:t>
            </a:r>
            <a:r>
              <a:rPr lang="tr-TR" sz="2400" dirty="0" smtClean="0"/>
              <a:t> in </a:t>
            </a:r>
            <a:r>
              <a:rPr lang="tr-TR" sz="2400" dirty="0" err="1" smtClean="0"/>
              <a:t>the</a:t>
            </a:r>
            <a:r>
              <a:rPr lang="tr-TR" sz="2400" dirty="0" smtClean="0"/>
              <a:t> </a:t>
            </a:r>
            <a:r>
              <a:rPr lang="tr-TR" sz="2400" dirty="0" err="1" smtClean="0"/>
              <a:t>relevant</a:t>
            </a:r>
            <a:r>
              <a:rPr lang="tr-TR" sz="2400" dirty="0" smtClean="0"/>
              <a:t> </a:t>
            </a:r>
            <a:r>
              <a:rPr lang="tr-TR" sz="2400" dirty="0" err="1" smtClean="0"/>
              <a:t>region</a:t>
            </a:r>
            <a:r>
              <a:rPr lang="tr-TR" sz="2400" dirty="0" smtClean="0"/>
              <a:t>.</a:t>
            </a:r>
          </a:p>
          <a:p>
            <a:pPr algn="just">
              <a:buClr>
                <a:schemeClr val="accent1"/>
              </a:buClr>
              <a:buSzPct val="100000"/>
              <a:buFont typeface="Wingdings" panose="05000000000000000000" pitchFamily="2" charset="2"/>
              <a:buChar char="q"/>
            </a:pPr>
            <a:endParaRPr lang="tr-TR" sz="2400" dirty="0" smtClean="0"/>
          </a:p>
          <a:p>
            <a:pPr algn="just">
              <a:buClr>
                <a:schemeClr val="accent1"/>
              </a:buClr>
              <a:buSzPct val="100000"/>
              <a:buFont typeface="Wingdings" panose="05000000000000000000" pitchFamily="2" charset="2"/>
              <a:buChar char="q"/>
            </a:pPr>
            <a:r>
              <a:rPr lang="tr-TR" sz="2400" dirty="0" smtClean="0"/>
              <a:t>PHU </a:t>
            </a:r>
            <a:r>
              <a:rPr lang="tr-TR" sz="2400" dirty="0" err="1" smtClean="0"/>
              <a:t>shall</a:t>
            </a:r>
            <a:r>
              <a:rPr lang="tr-TR" sz="2400" dirty="0" smtClean="0"/>
              <a:t> </a:t>
            </a:r>
            <a:r>
              <a:rPr lang="tr-TR" sz="2400" dirty="0" err="1" smtClean="0"/>
              <a:t>act</a:t>
            </a:r>
            <a:r>
              <a:rPr lang="tr-TR" sz="2400" dirty="0" smtClean="0"/>
              <a:t> in </a:t>
            </a:r>
            <a:r>
              <a:rPr lang="tr-TR" sz="2400" dirty="0" err="1" smtClean="0"/>
              <a:t>accordance</a:t>
            </a:r>
            <a:r>
              <a:rPr lang="tr-TR" sz="2400" dirty="0" smtClean="0"/>
              <a:t> </a:t>
            </a:r>
            <a:r>
              <a:rPr lang="tr-TR" sz="2400" dirty="0" err="1" smtClean="0"/>
              <a:t>with</a:t>
            </a:r>
            <a:r>
              <a:rPr lang="tr-TR" sz="2400" dirty="0" smtClean="0"/>
              <a:t> PPL </a:t>
            </a:r>
            <a:r>
              <a:rPr lang="tr-TR" sz="2400" dirty="0" err="1" smtClean="0"/>
              <a:t>for</a:t>
            </a:r>
            <a:r>
              <a:rPr lang="tr-TR" sz="2400" dirty="0" smtClean="0"/>
              <a:t> </a:t>
            </a:r>
            <a:r>
              <a:rPr lang="tr-TR" sz="2400" dirty="0" err="1" smtClean="0"/>
              <a:t>their</a:t>
            </a:r>
            <a:r>
              <a:rPr lang="tr-TR" sz="2400" dirty="0" smtClean="0"/>
              <a:t> </a:t>
            </a:r>
            <a:r>
              <a:rPr lang="tr-TR" sz="2400" dirty="0" err="1" smtClean="0"/>
              <a:t>centralized</a:t>
            </a:r>
            <a:r>
              <a:rPr lang="tr-TR" sz="2400" dirty="0" smtClean="0"/>
              <a:t> </a:t>
            </a:r>
            <a:r>
              <a:rPr lang="tr-TR" sz="2400" dirty="0" err="1" smtClean="0"/>
              <a:t>procurement</a:t>
            </a:r>
            <a:r>
              <a:rPr lang="tr-TR" sz="2400" dirty="0" smtClean="0"/>
              <a:t>. Framework </a:t>
            </a:r>
            <a:r>
              <a:rPr lang="tr-TR" sz="2400" dirty="0" err="1" smtClean="0"/>
              <a:t>agreements</a:t>
            </a:r>
            <a:r>
              <a:rPr lang="tr-TR" sz="2400" dirty="0" smtClean="0"/>
              <a:t> </a:t>
            </a:r>
            <a:r>
              <a:rPr lang="tr-TR" sz="2400" dirty="0" err="1" smtClean="0"/>
              <a:t>also</a:t>
            </a:r>
            <a:r>
              <a:rPr lang="tr-TR" sz="2400" dirty="0" smtClean="0"/>
              <a:t> </a:t>
            </a:r>
            <a:r>
              <a:rPr lang="tr-TR" sz="2400" dirty="0" err="1" smtClean="0"/>
              <a:t>provide</a:t>
            </a:r>
            <a:r>
              <a:rPr lang="tr-TR" sz="2400" dirty="0" smtClean="0"/>
              <a:t> an </a:t>
            </a:r>
            <a:r>
              <a:rPr lang="tr-TR" sz="2400" dirty="0" err="1" smtClean="0"/>
              <a:t>instrument</a:t>
            </a:r>
            <a:r>
              <a:rPr lang="tr-TR" sz="2400" dirty="0" smtClean="0"/>
              <a:t> </a:t>
            </a:r>
            <a:r>
              <a:rPr lang="tr-TR" sz="2400" dirty="0" err="1" smtClean="0"/>
              <a:t>to</a:t>
            </a:r>
            <a:r>
              <a:rPr lang="tr-TR" sz="2400" dirty="0" smtClean="0"/>
              <a:t> PHU </a:t>
            </a:r>
            <a:r>
              <a:rPr lang="tr-TR" sz="2400" dirty="0" err="1" smtClean="0"/>
              <a:t>for</a:t>
            </a:r>
            <a:r>
              <a:rPr lang="tr-TR" sz="2400" dirty="0" smtClean="0"/>
              <a:t> </a:t>
            </a:r>
            <a:r>
              <a:rPr lang="tr-TR" sz="2400" dirty="0" err="1" smtClean="0"/>
              <a:t>their</a:t>
            </a:r>
            <a:r>
              <a:rPr lang="tr-TR" sz="2400" dirty="0" smtClean="0"/>
              <a:t> </a:t>
            </a:r>
            <a:r>
              <a:rPr lang="tr-TR" sz="2400" dirty="0" err="1" smtClean="0"/>
              <a:t>centralized</a:t>
            </a:r>
            <a:r>
              <a:rPr lang="tr-TR" sz="2400" dirty="0" smtClean="0"/>
              <a:t> </a:t>
            </a:r>
            <a:r>
              <a:rPr lang="tr-TR" sz="2400" dirty="0" err="1" smtClean="0"/>
              <a:t>purchasing</a:t>
            </a:r>
            <a:r>
              <a:rPr lang="tr-TR" sz="2400" dirty="0" smtClean="0"/>
              <a:t>.</a:t>
            </a:r>
          </a:p>
          <a:p>
            <a:pPr algn="just"/>
            <a:endParaRPr lang="tr-TR" sz="2400" dirty="0"/>
          </a:p>
        </p:txBody>
      </p:sp>
      <p:sp>
        <p:nvSpPr>
          <p:cNvPr id="3" name="Slayt Numarası Yer Tutucusu 2"/>
          <p:cNvSpPr>
            <a:spLocks noGrp="1"/>
          </p:cNvSpPr>
          <p:nvPr>
            <p:ph type="sldNum" sz="quarter" idx="12"/>
          </p:nvPr>
        </p:nvSpPr>
        <p:spPr/>
        <p:txBody>
          <a:bodyPr>
            <a:normAutofit fontScale="85000" lnSpcReduction="20000"/>
          </a:bodyPr>
          <a:lstStyle/>
          <a:p>
            <a:fld id="{B1DEFA8C-F947-479F-BE07-76B6B3F80BF1}" type="slidenum">
              <a:rPr lang="tr-TR" smtClean="0"/>
              <a:pPr/>
              <a:t>13</a:t>
            </a:fld>
            <a:endParaRPr lang="tr-TR"/>
          </a:p>
        </p:txBody>
      </p:sp>
    </p:spTree>
    <p:extLst>
      <p:ext uri="{BB962C8B-B14F-4D97-AF65-F5344CB8AC3E}">
        <p14:creationId xmlns:p14="http://schemas.microsoft.com/office/powerpoint/2010/main" val="38641487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251520" y="44625"/>
            <a:ext cx="8712968" cy="1080120"/>
          </a:xfrm>
        </p:spPr>
        <p:txBody>
          <a:bodyPr>
            <a:noAutofit/>
          </a:bodyPr>
          <a:lstStyle/>
          <a:p>
            <a:pPr lvl="1"/>
            <a:r>
              <a:rPr lang="tr-TR" sz="3200" dirty="0" smtClean="0"/>
              <a:t>          </a:t>
            </a:r>
            <a:br>
              <a:rPr lang="tr-TR" sz="3200" dirty="0" smtClean="0"/>
            </a:br>
            <a:r>
              <a:rPr lang="tr-TR" sz="3200" dirty="0" smtClean="0"/>
              <a:t> </a:t>
            </a:r>
            <a:r>
              <a:rPr lang="tr-TR" sz="3200" b="1" kern="1200" dirty="0" smtClean="0">
                <a:solidFill>
                  <a:schemeClr val="tx2">
                    <a:lumMod val="60000"/>
                    <a:lumOff val="40000"/>
                  </a:schemeClr>
                </a:solidFill>
                <a:latin typeface="+mj-lt"/>
                <a:ea typeface="+mj-ea"/>
                <a:cs typeface="+mj-cs"/>
              </a:rPr>
              <a:t>MINISTRIES AND CONTRACTING AUTHORITIES</a:t>
            </a:r>
            <a:endParaRPr lang="en-US" sz="3200" b="1" kern="1200" dirty="0">
              <a:solidFill>
                <a:schemeClr val="tx2">
                  <a:lumMod val="60000"/>
                  <a:lumOff val="40000"/>
                </a:schemeClr>
              </a:solidFill>
              <a:latin typeface="+mj-lt"/>
              <a:ea typeface="+mj-ea"/>
              <a:cs typeface="+mj-cs"/>
            </a:endParaRPr>
          </a:p>
        </p:txBody>
      </p:sp>
      <p:sp>
        <p:nvSpPr>
          <p:cNvPr id="150531" name="Rectangle 3"/>
          <p:cNvSpPr>
            <a:spLocks noGrp="1" noChangeArrowheads="1"/>
          </p:cNvSpPr>
          <p:nvPr>
            <p:ph type="body" idx="1"/>
          </p:nvPr>
        </p:nvSpPr>
        <p:spPr>
          <a:xfrm>
            <a:off x="457200" y="1556792"/>
            <a:ext cx="8229600" cy="5040560"/>
          </a:xfrm>
        </p:spPr>
        <p:txBody>
          <a:bodyPr>
            <a:normAutofit/>
          </a:bodyPr>
          <a:lstStyle/>
          <a:p>
            <a:pPr algn="just"/>
            <a:endParaRPr lang="tr-TR" sz="2400" dirty="0" smtClean="0">
              <a:latin typeface="+mj-lt"/>
            </a:endParaRPr>
          </a:p>
          <a:p>
            <a:pPr algn="just">
              <a:buClr>
                <a:schemeClr val="accent1"/>
              </a:buClr>
              <a:buSzPct val="100000"/>
              <a:buFont typeface="Wingdings" panose="05000000000000000000" pitchFamily="2" charset="2"/>
              <a:buChar char="q"/>
            </a:pPr>
            <a:r>
              <a:rPr lang="tr-TR" sz="2400" dirty="0" err="1" smtClean="0">
                <a:latin typeface="+mj-lt"/>
              </a:rPr>
              <a:t>Needs</a:t>
            </a:r>
            <a:r>
              <a:rPr lang="tr-TR" sz="2400" dirty="0" smtClean="0">
                <a:latin typeface="+mj-lt"/>
              </a:rPr>
              <a:t> of </a:t>
            </a:r>
            <a:r>
              <a:rPr lang="tr-TR" sz="2400" dirty="0" err="1" smtClean="0">
                <a:latin typeface="+mj-lt"/>
              </a:rPr>
              <a:t>various</a:t>
            </a:r>
            <a:r>
              <a:rPr lang="tr-TR" sz="2400" dirty="0" smtClean="0">
                <a:latin typeface="+mj-lt"/>
              </a:rPr>
              <a:t> </a:t>
            </a:r>
            <a:r>
              <a:rPr lang="tr-TR" sz="2400" dirty="0" err="1" smtClean="0">
                <a:latin typeface="+mj-lt"/>
              </a:rPr>
              <a:t>contracting</a:t>
            </a:r>
            <a:r>
              <a:rPr lang="tr-TR" sz="2400" dirty="0" smtClean="0">
                <a:latin typeface="+mj-lt"/>
              </a:rPr>
              <a:t> </a:t>
            </a:r>
            <a:r>
              <a:rPr lang="tr-TR" sz="2400" dirty="0" err="1" smtClean="0">
                <a:latin typeface="+mj-lt"/>
              </a:rPr>
              <a:t>authorities</a:t>
            </a:r>
            <a:r>
              <a:rPr lang="tr-TR" sz="2400" dirty="0" smtClean="0">
                <a:latin typeface="+mj-lt"/>
              </a:rPr>
              <a:t> </a:t>
            </a:r>
            <a:r>
              <a:rPr lang="tr-TR" sz="2400" dirty="0" err="1" smtClean="0">
                <a:latin typeface="+mj-lt"/>
              </a:rPr>
              <a:t>subordinate</a:t>
            </a:r>
            <a:r>
              <a:rPr lang="tr-TR" sz="2400" dirty="0" smtClean="0">
                <a:latin typeface="+mj-lt"/>
              </a:rPr>
              <a:t> </a:t>
            </a:r>
            <a:r>
              <a:rPr lang="tr-TR" sz="2400" dirty="0" err="1" smtClean="0">
                <a:latin typeface="+mj-lt"/>
              </a:rPr>
              <a:t>to</a:t>
            </a:r>
            <a:r>
              <a:rPr lang="tr-TR" sz="2400" dirty="0" smtClean="0">
                <a:latin typeface="+mj-lt"/>
              </a:rPr>
              <a:t> a </a:t>
            </a:r>
            <a:r>
              <a:rPr lang="tr-TR" sz="2400" dirty="0" err="1" smtClean="0">
                <a:latin typeface="+mj-lt"/>
              </a:rPr>
              <a:t>Ministry</a:t>
            </a:r>
            <a:r>
              <a:rPr lang="tr-TR" sz="2400" dirty="0" smtClean="0">
                <a:latin typeface="+mj-lt"/>
              </a:rPr>
              <a:t> </a:t>
            </a:r>
            <a:r>
              <a:rPr lang="tr-TR" sz="2400" dirty="0" err="1" smtClean="0">
                <a:latin typeface="+mj-lt"/>
              </a:rPr>
              <a:t>may</a:t>
            </a:r>
            <a:r>
              <a:rPr lang="tr-TR" sz="2400" dirty="0" smtClean="0">
                <a:latin typeface="+mj-lt"/>
              </a:rPr>
              <a:t> be </a:t>
            </a:r>
            <a:r>
              <a:rPr lang="tr-TR" sz="2400" dirty="0" err="1" smtClean="0">
                <a:latin typeface="+mj-lt"/>
              </a:rPr>
              <a:t>procured</a:t>
            </a:r>
            <a:r>
              <a:rPr lang="tr-TR" sz="2400" dirty="0" smtClean="0">
                <a:latin typeface="+mj-lt"/>
              </a:rPr>
              <a:t> </a:t>
            </a:r>
            <a:r>
              <a:rPr lang="tr-TR" sz="2400" dirty="0" err="1" smtClean="0">
                <a:latin typeface="+mj-lt"/>
              </a:rPr>
              <a:t>by</a:t>
            </a:r>
            <a:r>
              <a:rPr lang="tr-TR" sz="2400" dirty="0" smtClean="0">
                <a:latin typeface="+mj-lt"/>
              </a:rPr>
              <a:t> </a:t>
            </a:r>
            <a:r>
              <a:rPr lang="tr-TR" sz="2400" dirty="0" err="1" smtClean="0">
                <a:latin typeface="+mj-lt"/>
              </a:rPr>
              <a:t>the</a:t>
            </a:r>
            <a:r>
              <a:rPr lang="tr-TR" sz="2400" dirty="0" smtClean="0">
                <a:latin typeface="+mj-lt"/>
              </a:rPr>
              <a:t> </a:t>
            </a:r>
            <a:r>
              <a:rPr lang="tr-TR" sz="2400" dirty="0" err="1" smtClean="0">
                <a:latin typeface="+mj-lt"/>
              </a:rPr>
              <a:t>central</a:t>
            </a:r>
            <a:r>
              <a:rPr lang="tr-TR" sz="2400" dirty="0" smtClean="0">
                <a:latin typeface="+mj-lt"/>
              </a:rPr>
              <a:t> </a:t>
            </a:r>
            <a:r>
              <a:rPr lang="tr-TR" sz="2400" dirty="0" err="1" smtClean="0">
                <a:latin typeface="+mj-lt"/>
              </a:rPr>
              <a:t>organisation</a:t>
            </a:r>
            <a:r>
              <a:rPr lang="tr-TR" sz="2400" dirty="0" smtClean="0">
                <a:latin typeface="+mj-lt"/>
              </a:rPr>
              <a:t> of </a:t>
            </a:r>
            <a:r>
              <a:rPr lang="tr-TR" sz="2400" dirty="0" err="1" smtClean="0">
                <a:latin typeface="+mj-lt"/>
              </a:rPr>
              <a:t>that</a:t>
            </a:r>
            <a:r>
              <a:rPr lang="tr-TR" sz="2400" dirty="0" smtClean="0">
                <a:latin typeface="+mj-lt"/>
              </a:rPr>
              <a:t> </a:t>
            </a:r>
            <a:r>
              <a:rPr lang="tr-TR" sz="2400" dirty="0" err="1" smtClean="0">
                <a:latin typeface="+mj-lt"/>
              </a:rPr>
              <a:t>Ministry</a:t>
            </a:r>
            <a:r>
              <a:rPr lang="tr-TR" sz="2400" dirty="0" smtClean="0">
                <a:latin typeface="+mj-lt"/>
              </a:rPr>
              <a:t>. </a:t>
            </a:r>
          </a:p>
          <a:p>
            <a:pPr algn="just">
              <a:buClr>
                <a:schemeClr val="accent1"/>
              </a:buClr>
              <a:buSzPct val="100000"/>
              <a:buFont typeface="Wingdings" panose="05000000000000000000" pitchFamily="2" charset="2"/>
              <a:buChar char="q"/>
            </a:pPr>
            <a:endParaRPr lang="tr-TR" sz="2400" dirty="0" smtClean="0">
              <a:latin typeface="+mj-lt"/>
            </a:endParaRPr>
          </a:p>
          <a:p>
            <a:pPr algn="just">
              <a:buClr>
                <a:schemeClr val="accent1"/>
              </a:buClr>
              <a:buSzPct val="100000"/>
              <a:buFont typeface="Wingdings" panose="05000000000000000000" pitchFamily="2" charset="2"/>
              <a:buChar char="q"/>
            </a:pPr>
            <a:r>
              <a:rPr lang="tr-TR" sz="2400" dirty="0" err="1" smtClean="0">
                <a:latin typeface="+mj-lt"/>
              </a:rPr>
              <a:t>In</a:t>
            </a:r>
            <a:r>
              <a:rPr lang="tr-TR" sz="2400" dirty="0" smtClean="0">
                <a:latin typeface="+mj-lt"/>
              </a:rPr>
              <a:t> </a:t>
            </a:r>
            <a:r>
              <a:rPr lang="tr-TR" sz="2400" dirty="0" err="1" smtClean="0">
                <a:latin typeface="+mj-lt"/>
              </a:rPr>
              <a:t>addition</a:t>
            </a:r>
            <a:r>
              <a:rPr lang="tr-TR" sz="2400" dirty="0" smtClean="0">
                <a:latin typeface="+mj-lt"/>
              </a:rPr>
              <a:t>, </a:t>
            </a:r>
            <a:r>
              <a:rPr lang="tr-TR" sz="2400" dirty="0" err="1" smtClean="0">
                <a:latin typeface="+mj-lt"/>
              </a:rPr>
              <a:t>contracting</a:t>
            </a:r>
            <a:r>
              <a:rPr lang="tr-TR" sz="2400" dirty="0" smtClean="0">
                <a:latin typeface="+mj-lt"/>
              </a:rPr>
              <a:t> </a:t>
            </a:r>
            <a:r>
              <a:rPr lang="tr-TR" sz="2400" dirty="0" err="1" smtClean="0">
                <a:latin typeface="+mj-lt"/>
              </a:rPr>
              <a:t>authorities</a:t>
            </a:r>
            <a:r>
              <a:rPr lang="tr-TR" sz="2400" dirty="0" smtClean="0">
                <a:latin typeface="+mj-lt"/>
              </a:rPr>
              <a:t> </a:t>
            </a:r>
            <a:r>
              <a:rPr lang="tr-TR" sz="2400" dirty="0" err="1" smtClean="0">
                <a:latin typeface="+mj-lt"/>
              </a:rPr>
              <a:t>may</a:t>
            </a:r>
            <a:r>
              <a:rPr lang="tr-TR" sz="2400" dirty="0" smtClean="0">
                <a:latin typeface="+mj-lt"/>
              </a:rPr>
              <a:t> </a:t>
            </a:r>
            <a:r>
              <a:rPr lang="tr-TR" sz="2400" dirty="0" err="1" smtClean="0">
                <a:latin typeface="+mj-lt"/>
              </a:rPr>
              <a:t>come</a:t>
            </a:r>
            <a:r>
              <a:rPr lang="tr-TR" sz="2400" dirty="0" smtClean="0">
                <a:latin typeface="+mj-lt"/>
              </a:rPr>
              <a:t> </a:t>
            </a:r>
            <a:r>
              <a:rPr lang="tr-TR" sz="2400" dirty="0" err="1" smtClean="0">
                <a:latin typeface="+mj-lt"/>
              </a:rPr>
              <a:t>together</a:t>
            </a:r>
            <a:r>
              <a:rPr lang="tr-TR" sz="2400" dirty="0" smtClean="0">
                <a:latin typeface="+mj-lt"/>
              </a:rPr>
              <a:t> </a:t>
            </a:r>
            <a:r>
              <a:rPr lang="tr-TR" sz="2400" dirty="0" err="1" smtClean="0">
                <a:latin typeface="+mj-lt"/>
              </a:rPr>
              <a:t>to</a:t>
            </a:r>
            <a:r>
              <a:rPr lang="tr-TR" sz="2400" dirty="0" smtClean="0">
                <a:latin typeface="+mj-lt"/>
              </a:rPr>
              <a:t> </a:t>
            </a:r>
            <a:r>
              <a:rPr lang="tr-TR" sz="2400" dirty="0" err="1" smtClean="0">
                <a:latin typeface="+mj-lt"/>
              </a:rPr>
              <a:t>procure</a:t>
            </a:r>
            <a:r>
              <a:rPr lang="tr-TR" sz="2400" dirty="0" smtClean="0">
                <a:latin typeface="+mj-lt"/>
              </a:rPr>
              <a:t> </a:t>
            </a:r>
            <a:r>
              <a:rPr lang="tr-TR" sz="2400" dirty="0" err="1" smtClean="0">
                <a:latin typeface="+mj-lt"/>
              </a:rPr>
              <a:t>their</a:t>
            </a:r>
            <a:r>
              <a:rPr lang="tr-TR" sz="2400" dirty="0" smtClean="0">
                <a:latin typeface="+mj-lt"/>
              </a:rPr>
              <a:t> </a:t>
            </a:r>
            <a:r>
              <a:rPr lang="tr-TR" sz="2400" dirty="0" err="1" smtClean="0">
                <a:latin typeface="+mj-lt"/>
              </a:rPr>
              <a:t>common</a:t>
            </a:r>
            <a:r>
              <a:rPr lang="tr-TR" sz="2400" dirty="0" smtClean="0">
                <a:latin typeface="+mj-lt"/>
              </a:rPr>
              <a:t> </a:t>
            </a:r>
            <a:r>
              <a:rPr lang="tr-TR" sz="2400" dirty="0" err="1" smtClean="0">
                <a:latin typeface="+mj-lt"/>
              </a:rPr>
              <a:t>needs</a:t>
            </a:r>
            <a:r>
              <a:rPr lang="tr-TR" sz="2400" dirty="0" smtClean="0">
                <a:latin typeface="+mj-lt"/>
              </a:rPr>
              <a:t> </a:t>
            </a:r>
            <a:r>
              <a:rPr lang="tr-TR" sz="2400" dirty="0" err="1" smtClean="0">
                <a:latin typeface="+mj-lt"/>
              </a:rPr>
              <a:t>through</a:t>
            </a:r>
            <a:r>
              <a:rPr lang="tr-TR" sz="2400" dirty="0" smtClean="0">
                <a:latin typeface="+mj-lt"/>
              </a:rPr>
              <a:t> </a:t>
            </a:r>
            <a:r>
              <a:rPr lang="tr-TR" sz="2400" dirty="0" err="1" smtClean="0">
                <a:latin typeface="+mj-lt"/>
              </a:rPr>
              <a:t>framework</a:t>
            </a:r>
            <a:r>
              <a:rPr lang="tr-TR" sz="2400" dirty="0" smtClean="0">
                <a:latin typeface="+mj-lt"/>
              </a:rPr>
              <a:t> </a:t>
            </a:r>
            <a:r>
              <a:rPr lang="tr-TR" sz="2400" dirty="0" err="1" smtClean="0">
                <a:latin typeface="+mj-lt"/>
              </a:rPr>
              <a:t>agreements</a:t>
            </a:r>
            <a:r>
              <a:rPr lang="tr-TR" sz="2400" dirty="0" smtClean="0">
                <a:latin typeface="+mj-lt"/>
              </a:rPr>
              <a:t> </a:t>
            </a:r>
            <a:r>
              <a:rPr lang="tr-TR" sz="2400" dirty="0" err="1" smtClean="0">
                <a:latin typeface="+mj-lt"/>
              </a:rPr>
              <a:t>or</a:t>
            </a:r>
            <a:r>
              <a:rPr lang="tr-TR" sz="2400" dirty="0" smtClean="0">
                <a:latin typeface="+mj-lt"/>
              </a:rPr>
              <a:t> </a:t>
            </a:r>
            <a:r>
              <a:rPr lang="tr-TR" sz="2400" dirty="0" err="1" smtClean="0">
                <a:latin typeface="+mj-lt"/>
              </a:rPr>
              <a:t>by</a:t>
            </a:r>
            <a:r>
              <a:rPr lang="tr-TR" sz="2400" dirty="0" smtClean="0">
                <a:latin typeface="+mj-lt"/>
              </a:rPr>
              <a:t> </a:t>
            </a:r>
            <a:r>
              <a:rPr lang="tr-TR" sz="2400" dirty="0" err="1" smtClean="0">
                <a:latin typeface="+mj-lt"/>
              </a:rPr>
              <a:t>making</a:t>
            </a:r>
            <a:r>
              <a:rPr lang="tr-TR" sz="2400" dirty="0" smtClean="0">
                <a:latin typeface="+mj-lt"/>
              </a:rPr>
              <a:t> </a:t>
            </a:r>
            <a:r>
              <a:rPr lang="tr-TR" sz="2400" dirty="0" err="1" smtClean="0">
                <a:latin typeface="+mj-lt"/>
              </a:rPr>
              <a:t>protocols</a:t>
            </a:r>
            <a:r>
              <a:rPr lang="tr-TR" sz="2400" dirty="0" smtClean="0">
                <a:latin typeface="+mj-lt"/>
              </a:rPr>
              <a:t> in </a:t>
            </a:r>
            <a:r>
              <a:rPr lang="tr-TR" sz="2400" dirty="0" err="1" smtClean="0">
                <a:latin typeface="+mj-lt"/>
              </a:rPr>
              <a:t>accordance</a:t>
            </a:r>
            <a:r>
              <a:rPr lang="tr-TR" sz="2400" dirty="0" smtClean="0">
                <a:latin typeface="+mj-lt"/>
              </a:rPr>
              <a:t> </a:t>
            </a:r>
            <a:r>
              <a:rPr lang="tr-TR" sz="2400" dirty="0" err="1" smtClean="0">
                <a:latin typeface="+mj-lt"/>
              </a:rPr>
              <a:t>with</a:t>
            </a:r>
            <a:r>
              <a:rPr lang="tr-TR" sz="2400" dirty="0" smtClean="0">
                <a:latin typeface="+mj-lt"/>
              </a:rPr>
              <a:t> </a:t>
            </a:r>
            <a:r>
              <a:rPr lang="tr-TR" sz="2400" dirty="0" err="1" smtClean="0">
                <a:latin typeface="+mj-lt"/>
              </a:rPr>
              <a:t>the</a:t>
            </a:r>
            <a:r>
              <a:rPr lang="tr-TR" sz="2400" dirty="0" smtClean="0">
                <a:latin typeface="+mj-lt"/>
              </a:rPr>
              <a:t> PPL (</a:t>
            </a:r>
            <a:r>
              <a:rPr lang="tr-TR" sz="2400" dirty="0" err="1" smtClean="0">
                <a:latin typeface="+mj-lt"/>
              </a:rPr>
              <a:t>joint</a:t>
            </a:r>
            <a:r>
              <a:rPr lang="tr-TR" sz="2400" dirty="0" smtClean="0">
                <a:latin typeface="+mj-lt"/>
              </a:rPr>
              <a:t> </a:t>
            </a:r>
            <a:r>
              <a:rPr lang="tr-TR" sz="2400" dirty="0" err="1" smtClean="0">
                <a:latin typeface="+mj-lt"/>
              </a:rPr>
              <a:t>procurement</a:t>
            </a:r>
            <a:r>
              <a:rPr lang="tr-TR" sz="2400" dirty="0" smtClean="0">
                <a:latin typeface="+mj-lt"/>
              </a:rPr>
              <a:t>). </a:t>
            </a:r>
          </a:p>
        </p:txBody>
      </p:sp>
      <p:sp>
        <p:nvSpPr>
          <p:cNvPr id="3" name="Slayt Numarası Yer Tutucusu 2"/>
          <p:cNvSpPr>
            <a:spLocks noGrp="1"/>
          </p:cNvSpPr>
          <p:nvPr>
            <p:ph type="sldNum" sz="quarter" idx="12"/>
          </p:nvPr>
        </p:nvSpPr>
        <p:spPr/>
        <p:txBody>
          <a:bodyPr>
            <a:normAutofit fontScale="85000" lnSpcReduction="20000"/>
          </a:bodyPr>
          <a:lstStyle/>
          <a:p>
            <a:fld id="{B1DEFA8C-F947-479F-BE07-76B6B3F80BF1}" type="slidenum">
              <a:rPr lang="tr-TR" smtClean="0"/>
              <a:pPr/>
              <a:t>14</a:t>
            </a:fld>
            <a:endParaRPr lang="tr-TR"/>
          </a:p>
        </p:txBody>
      </p:sp>
    </p:spTree>
    <p:extLst>
      <p:ext uri="{BB962C8B-B14F-4D97-AF65-F5344CB8AC3E}">
        <p14:creationId xmlns:p14="http://schemas.microsoft.com/office/powerpoint/2010/main" val="34536903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395288" y="44625"/>
            <a:ext cx="8229600" cy="792088"/>
          </a:xfrm>
        </p:spPr>
        <p:txBody>
          <a:bodyPr>
            <a:noAutofit/>
          </a:bodyPr>
          <a:lstStyle/>
          <a:p>
            <a:pPr lvl="1"/>
            <a:r>
              <a:rPr lang="tr-TR" sz="3600" dirty="0" smtClean="0"/>
              <a:t>          </a:t>
            </a:r>
            <a:br>
              <a:rPr lang="tr-TR" sz="3600" dirty="0" smtClean="0"/>
            </a:br>
            <a:r>
              <a:rPr lang="tr-TR" sz="3600" dirty="0" smtClean="0"/>
              <a:t> </a:t>
            </a:r>
            <a:r>
              <a:rPr lang="tr-TR" sz="3600" b="1" kern="1200" dirty="0">
                <a:solidFill>
                  <a:schemeClr val="tx2">
                    <a:lumMod val="60000"/>
                    <a:lumOff val="40000"/>
                  </a:schemeClr>
                </a:solidFill>
                <a:latin typeface="+mj-lt"/>
                <a:ea typeface="+mj-ea"/>
                <a:cs typeface="+mj-cs"/>
              </a:rPr>
              <a:t>FURTHER </a:t>
            </a:r>
            <a:r>
              <a:rPr lang="tr-TR" sz="3600" b="1" kern="1200" dirty="0" smtClean="0">
                <a:solidFill>
                  <a:schemeClr val="tx2">
                    <a:lumMod val="60000"/>
                    <a:lumOff val="40000"/>
                  </a:schemeClr>
                </a:solidFill>
                <a:latin typeface="+mj-lt"/>
                <a:ea typeface="+mj-ea"/>
                <a:cs typeface="+mj-cs"/>
              </a:rPr>
              <a:t>DEVELOPMENTS</a:t>
            </a:r>
            <a:endParaRPr lang="en-US" sz="3600" b="1" kern="1200" dirty="0">
              <a:solidFill>
                <a:schemeClr val="tx2">
                  <a:lumMod val="60000"/>
                  <a:lumOff val="40000"/>
                </a:schemeClr>
              </a:solidFill>
              <a:latin typeface="+mj-lt"/>
              <a:ea typeface="+mj-ea"/>
              <a:cs typeface="+mj-cs"/>
            </a:endParaRPr>
          </a:p>
        </p:txBody>
      </p:sp>
      <p:sp>
        <p:nvSpPr>
          <p:cNvPr id="150531" name="Rectangle 3"/>
          <p:cNvSpPr>
            <a:spLocks noGrp="1" noChangeArrowheads="1"/>
          </p:cNvSpPr>
          <p:nvPr>
            <p:ph type="body" idx="1"/>
          </p:nvPr>
        </p:nvSpPr>
        <p:spPr>
          <a:xfrm>
            <a:off x="457200" y="1484784"/>
            <a:ext cx="8229600" cy="5112568"/>
          </a:xfrm>
        </p:spPr>
        <p:txBody>
          <a:bodyPr>
            <a:normAutofit/>
          </a:bodyPr>
          <a:lstStyle/>
          <a:p>
            <a:pPr algn="just">
              <a:buClr>
                <a:schemeClr val="accent1"/>
              </a:buClr>
              <a:buSzPct val="100000"/>
              <a:buFont typeface="Wingdings" panose="05000000000000000000" pitchFamily="2" charset="2"/>
              <a:buChar char="q"/>
            </a:pPr>
            <a:r>
              <a:rPr lang="en-US" sz="2400" dirty="0"/>
              <a:t>Work for improving the administrative capacity is on-going </a:t>
            </a:r>
            <a:endParaRPr lang="tr-TR" sz="2400" dirty="0" smtClean="0"/>
          </a:p>
          <a:p>
            <a:pPr algn="just">
              <a:buClr>
                <a:schemeClr val="accent1"/>
              </a:buClr>
              <a:buSzPct val="100000"/>
              <a:buFont typeface="Wingdings" panose="05000000000000000000" pitchFamily="2" charset="2"/>
              <a:buChar char="q"/>
            </a:pPr>
            <a:endParaRPr lang="tr-TR" sz="2800" dirty="0"/>
          </a:p>
          <a:p>
            <a:pPr algn="just">
              <a:buClr>
                <a:schemeClr val="accent1"/>
              </a:buClr>
              <a:buSzPct val="100000"/>
              <a:buFont typeface="Wingdings" panose="05000000000000000000" pitchFamily="2" charset="2"/>
              <a:buChar char="q"/>
            </a:pPr>
            <a:r>
              <a:rPr lang="tr-TR" sz="2400" dirty="0" err="1" smtClean="0"/>
              <a:t>In</a:t>
            </a:r>
            <a:r>
              <a:rPr lang="tr-TR" sz="2400" dirty="0" smtClean="0"/>
              <a:t> </a:t>
            </a:r>
            <a:r>
              <a:rPr lang="tr-TR" sz="2400" dirty="0" err="1"/>
              <a:t>order</a:t>
            </a:r>
            <a:r>
              <a:rPr lang="tr-TR" sz="2400" dirty="0"/>
              <a:t> </a:t>
            </a:r>
            <a:r>
              <a:rPr lang="tr-TR" sz="2400" dirty="0" err="1"/>
              <a:t>to</a:t>
            </a:r>
            <a:r>
              <a:rPr lang="tr-TR" sz="2400" dirty="0"/>
              <a:t> </a:t>
            </a:r>
            <a:r>
              <a:rPr lang="en-GB" sz="2400" dirty="0" err="1"/>
              <a:t>ensur</a:t>
            </a:r>
            <a:r>
              <a:rPr lang="tr-TR" sz="2400" dirty="0"/>
              <a:t>e</a:t>
            </a:r>
            <a:r>
              <a:rPr lang="en-GB" sz="2400" dirty="0"/>
              <a:t> </a:t>
            </a:r>
            <a:r>
              <a:rPr lang="tr-TR" sz="2400" dirty="0" smtClean="0"/>
              <a:t>an </a:t>
            </a:r>
            <a:r>
              <a:rPr lang="en-GB" sz="2400" dirty="0" smtClean="0"/>
              <a:t>effective </a:t>
            </a:r>
            <a:r>
              <a:rPr lang="en-GB" sz="2400" dirty="0"/>
              <a:t>implementation of a coherent and sound public procurement </a:t>
            </a:r>
            <a:r>
              <a:rPr lang="en-GB" sz="2400" dirty="0" smtClean="0"/>
              <a:t>system</a:t>
            </a:r>
            <a:r>
              <a:rPr lang="tr-TR" sz="2400" dirty="0" smtClean="0"/>
              <a:t>, </a:t>
            </a:r>
            <a:r>
              <a:rPr lang="en-GB" sz="2400" dirty="0" smtClean="0"/>
              <a:t>institutional </a:t>
            </a:r>
            <a:r>
              <a:rPr lang="en-GB" sz="2400" dirty="0"/>
              <a:t>framework will be rendered fully functional and administrative capacities will be further </a:t>
            </a:r>
            <a:r>
              <a:rPr lang="en-GB" sz="2400" dirty="0" smtClean="0"/>
              <a:t>strengthened</a:t>
            </a:r>
            <a:r>
              <a:rPr lang="tr-TR" sz="2400" dirty="0" smtClean="0"/>
              <a:t>.</a:t>
            </a:r>
            <a:endParaRPr lang="tr-TR" sz="2400" dirty="0"/>
          </a:p>
          <a:p>
            <a:pPr algn="just">
              <a:buClr>
                <a:schemeClr val="accent1"/>
              </a:buClr>
              <a:buSzPct val="100000"/>
              <a:buFont typeface="Wingdings" panose="05000000000000000000" pitchFamily="2" charset="2"/>
              <a:buChar char="q"/>
            </a:pPr>
            <a:endParaRPr lang="tr-TR" sz="2400" dirty="0" smtClean="0"/>
          </a:p>
          <a:p>
            <a:pPr algn="just">
              <a:buClr>
                <a:schemeClr val="accent1"/>
              </a:buClr>
              <a:buSzPct val="100000"/>
              <a:buFont typeface="Wingdings" panose="05000000000000000000" pitchFamily="2" charset="2"/>
              <a:buChar char="q"/>
            </a:pPr>
            <a:r>
              <a:rPr lang="en-GB" sz="2400" dirty="0" smtClean="0"/>
              <a:t>Within </a:t>
            </a:r>
            <a:r>
              <a:rPr lang="en-GB" sz="2400" dirty="0"/>
              <a:t>this framework, taking into account their institutional set-ups and according to their peculiar needs for strengthening administrative capacity, organisational changes will be introduced</a:t>
            </a:r>
            <a:r>
              <a:rPr lang="en-GB" sz="2400" b="1" dirty="0"/>
              <a:t> </a:t>
            </a:r>
            <a:r>
              <a:rPr lang="en-GB" sz="2400" dirty="0"/>
              <a:t>in the institutional structures of key </a:t>
            </a:r>
            <a:r>
              <a:rPr lang="en-GB" sz="2400" dirty="0" smtClean="0"/>
              <a:t>institutions</a:t>
            </a:r>
            <a:r>
              <a:rPr lang="tr-TR" sz="2400" dirty="0" smtClean="0"/>
              <a:t>.</a:t>
            </a:r>
            <a:endParaRPr lang="tr-TR" sz="2400" dirty="0"/>
          </a:p>
          <a:p>
            <a:pPr algn="just"/>
            <a:endParaRPr lang="tr-TR" sz="2400" dirty="0"/>
          </a:p>
          <a:p>
            <a:pPr algn="just"/>
            <a:endParaRPr lang="tr-TR" sz="2400" dirty="0" smtClean="0"/>
          </a:p>
        </p:txBody>
      </p:sp>
      <p:sp>
        <p:nvSpPr>
          <p:cNvPr id="3" name="Slayt Numarası Yer Tutucusu 2"/>
          <p:cNvSpPr>
            <a:spLocks noGrp="1"/>
          </p:cNvSpPr>
          <p:nvPr>
            <p:ph type="sldNum" sz="quarter" idx="12"/>
          </p:nvPr>
        </p:nvSpPr>
        <p:spPr/>
        <p:txBody>
          <a:bodyPr>
            <a:normAutofit fontScale="85000" lnSpcReduction="20000"/>
          </a:bodyPr>
          <a:lstStyle/>
          <a:p>
            <a:fld id="{B1DEFA8C-F947-479F-BE07-76B6B3F80BF1}" type="slidenum">
              <a:rPr lang="tr-TR" smtClean="0"/>
              <a:pPr/>
              <a:t>15</a:t>
            </a:fld>
            <a:endParaRPr lang="tr-TR"/>
          </a:p>
        </p:txBody>
      </p:sp>
    </p:spTree>
    <p:extLst>
      <p:ext uri="{BB962C8B-B14F-4D97-AF65-F5344CB8AC3E}">
        <p14:creationId xmlns:p14="http://schemas.microsoft.com/office/powerpoint/2010/main" val="32468323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layt Numarası Yer Tutucusu"/>
          <p:cNvSpPr>
            <a:spLocks noGrp="1"/>
          </p:cNvSpPr>
          <p:nvPr>
            <p:ph type="sldNum" sz="quarter" idx="12"/>
          </p:nvPr>
        </p:nvSpPr>
        <p:spPr/>
        <p:txBody>
          <a:bodyPr>
            <a:normAutofit fontScale="85000" lnSpcReduction="20000"/>
          </a:bodyPr>
          <a:lstStyle/>
          <a:p>
            <a:fld id="{B1DEFA8C-F947-479F-BE07-76B6B3F80BF1}" type="slidenum">
              <a:rPr lang="tr-TR" smtClean="0"/>
              <a:pPr/>
              <a:t>16</a:t>
            </a:fld>
            <a:endParaRPr lang="tr-TR"/>
          </a:p>
        </p:txBody>
      </p:sp>
      <p:sp>
        <p:nvSpPr>
          <p:cNvPr id="5" name="4 İçerik Yer Tutucusu"/>
          <p:cNvSpPr>
            <a:spLocks noGrp="1"/>
          </p:cNvSpPr>
          <p:nvPr>
            <p:ph sz="quarter" idx="1"/>
          </p:nvPr>
        </p:nvSpPr>
        <p:spPr/>
        <p:txBody>
          <a:bodyPr/>
          <a:lstStyle/>
          <a:p>
            <a:endParaRPr lang="tr-TR" dirty="0" smtClean="0"/>
          </a:p>
          <a:p>
            <a:endParaRPr lang="tr-TR" dirty="0" smtClean="0"/>
          </a:p>
          <a:p>
            <a:endParaRPr lang="tr-TR" dirty="0" smtClean="0"/>
          </a:p>
          <a:p>
            <a:pPr algn="ctr">
              <a:buNone/>
            </a:pPr>
            <a:r>
              <a:rPr lang="tr-TR" sz="4400" b="1" dirty="0" smtClean="0">
                <a:solidFill>
                  <a:schemeClr val="accent2"/>
                </a:solidFill>
              </a:rPr>
              <a:t>THANK YOU FOR YOUR ATTENTION</a:t>
            </a:r>
            <a:endParaRPr lang="tr-TR" sz="4400" b="1" dirty="0">
              <a:solidFill>
                <a:schemeClr val="accent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539750" y="404664"/>
            <a:ext cx="7543800" cy="648072"/>
          </a:xfrm>
          <a:effectLst>
            <a:outerShdw dist="161645" dir="2700000" algn="ctr" rotWithShape="0">
              <a:schemeClr val="bg2">
                <a:alpha val="50000"/>
              </a:schemeClr>
            </a:outerShdw>
          </a:effectLst>
        </p:spPr>
        <p:txBody>
          <a:bodyPr>
            <a:noAutofit/>
          </a:bodyPr>
          <a:lstStyle/>
          <a:p>
            <a:pPr algn="ctr">
              <a:defRPr/>
            </a:pPr>
            <a:r>
              <a:rPr lang="tr-TR" sz="4000" b="1" dirty="0" smtClean="0">
                <a:solidFill>
                  <a:schemeClr val="tx2">
                    <a:lumMod val="60000"/>
                    <a:lumOff val="40000"/>
                  </a:schemeClr>
                </a:solidFill>
              </a:rPr>
              <a:t/>
            </a:r>
            <a:br>
              <a:rPr lang="tr-TR" sz="4000" b="1" dirty="0" smtClean="0">
                <a:solidFill>
                  <a:schemeClr val="tx2">
                    <a:lumMod val="60000"/>
                    <a:lumOff val="40000"/>
                  </a:schemeClr>
                </a:solidFill>
              </a:rPr>
            </a:br>
            <a:r>
              <a:rPr lang="tr-TR" sz="4000" dirty="0" smtClean="0"/>
              <a:t/>
            </a:r>
            <a:br>
              <a:rPr lang="tr-TR" sz="4000" dirty="0" smtClean="0"/>
            </a:br>
            <a:r>
              <a:rPr lang="tr-TR" sz="4000" b="1" dirty="0" smtClean="0">
                <a:solidFill>
                  <a:schemeClr val="tx2">
                    <a:lumMod val="60000"/>
                    <a:lumOff val="40000"/>
                  </a:schemeClr>
                </a:solidFill>
              </a:rPr>
              <a:t>KEY INSTITUTIONS</a:t>
            </a:r>
            <a:r>
              <a:rPr lang="tr-TR" sz="4000" dirty="0" smtClean="0"/>
              <a:t/>
            </a:r>
            <a:br>
              <a:rPr lang="tr-TR" sz="4000" dirty="0" smtClean="0"/>
            </a:br>
            <a:r>
              <a:rPr lang="tr-TR" sz="4000" dirty="0" smtClean="0"/>
              <a:t/>
            </a:r>
            <a:br>
              <a:rPr lang="tr-TR" sz="4000" dirty="0" smtClean="0"/>
            </a:br>
            <a:endParaRPr lang="tr-TR" sz="4000" dirty="0" smtClean="0"/>
          </a:p>
        </p:txBody>
      </p:sp>
      <p:sp>
        <p:nvSpPr>
          <p:cNvPr id="376838" name="Text Box 6"/>
          <p:cNvSpPr txBox="1">
            <a:spLocks noChangeArrowheads="1"/>
          </p:cNvSpPr>
          <p:nvPr/>
        </p:nvSpPr>
        <p:spPr bwMode="auto">
          <a:xfrm>
            <a:off x="251520" y="1500174"/>
            <a:ext cx="8457476" cy="4893647"/>
          </a:xfrm>
          <a:prstGeom prst="rect">
            <a:avLst/>
          </a:prstGeom>
          <a:noFill/>
          <a:ln w="9525" algn="ctr">
            <a:noFill/>
            <a:miter lim="800000"/>
            <a:headEnd/>
            <a:tailEnd/>
          </a:ln>
          <a:effectLst>
            <a:outerShdw dist="143684" dir="2700000" algn="ctr" rotWithShape="0">
              <a:schemeClr val="bg2">
                <a:alpha val="50000"/>
              </a:schemeClr>
            </a:outerShdw>
          </a:effectLst>
        </p:spPr>
        <p:txBody>
          <a:bodyPr wrap="square">
            <a:spAutoFit/>
          </a:bodyPr>
          <a:lstStyle/>
          <a:p>
            <a:pPr marL="609600" indent="-609600" algn="just">
              <a:lnSpc>
                <a:spcPct val="100000"/>
              </a:lnSpc>
              <a:buFont typeface="Wingdings" pitchFamily="2" charset="2"/>
              <a:buNone/>
              <a:defRPr/>
            </a:pPr>
            <a:r>
              <a:rPr lang="tr-TR" sz="2400" dirty="0" smtClean="0">
                <a:solidFill>
                  <a:srgbClr val="FF0000"/>
                </a:solidFill>
              </a:rPr>
              <a:t>	</a:t>
            </a:r>
            <a:endParaRPr lang="tr-TR" sz="2400" dirty="0"/>
          </a:p>
          <a:p>
            <a:pPr marL="609600" indent="-609600" algn="just">
              <a:buClr>
                <a:schemeClr val="accent1"/>
              </a:buClr>
              <a:buFont typeface="Wingdings" panose="05000000000000000000" pitchFamily="2" charset="2"/>
              <a:buChar char="q"/>
              <a:defRPr/>
            </a:pPr>
            <a:r>
              <a:rPr lang="en-GB" sz="2400" dirty="0" smtClean="0"/>
              <a:t>The </a:t>
            </a:r>
            <a:r>
              <a:rPr lang="en-GB" sz="2400" dirty="0"/>
              <a:t>institutional framework </a:t>
            </a:r>
            <a:r>
              <a:rPr lang="en-GB" sz="2400" dirty="0" smtClean="0"/>
              <a:t>is </a:t>
            </a:r>
            <a:r>
              <a:rPr lang="en-GB" sz="2400" dirty="0"/>
              <a:t>already </a:t>
            </a:r>
            <a:r>
              <a:rPr lang="en-GB" sz="2400" dirty="0" smtClean="0"/>
              <a:t>well-established</a:t>
            </a:r>
            <a:r>
              <a:rPr lang="tr-TR" sz="2400" dirty="0" smtClean="0"/>
              <a:t> </a:t>
            </a:r>
            <a:r>
              <a:rPr lang="en-GB" sz="2400" dirty="0" smtClean="0"/>
              <a:t>in Turkey. </a:t>
            </a:r>
            <a:r>
              <a:rPr lang="en-GB" sz="2400" dirty="0"/>
              <a:t>However, legal and institutional </a:t>
            </a:r>
            <a:r>
              <a:rPr lang="tr-TR" sz="2400" dirty="0" err="1" smtClean="0"/>
              <a:t>improvements</a:t>
            </a:r>
            <a:r>
              <a:rPr lang="tr-TR" sz="2400" dirty="0" smtClean="0"/>
              <a:t> </a:t>
            </a:r>
            <a:r>
              <a:rPr lang="en-GB" sz="2400" dirty="0" smtClean="0"/>
              <a:t>introduced </a:t>
            </a:r>
            <a:r>
              <a:rPr lang="en-GB" sz="2400" dirty="0"/>
              <a:t>to Turkish public procurement system during the accession process require further </a:t>
            </a:r>
            <a:r>
              <a:rPr lang="tr-TR" sz="2400" dirty="0" err="1" smtClean="0"/>
              <a:t>developments</a:t>
            </a:r>
            <a:r>
              <a:rPr lang="tr-TR" sz="2400" dirty="0" smtClean="0"/>
              <a:t> </a:t>
            </a:r>
            <a:r>
              <a:rPr lang="en-GB" sz="2400" dirty="0" smtClean="0"/>
              <a:t>in t</a:t>
            </a:r>
            <a:r>
              <a:rPr lang="tr-TR" sz="2400" dirty="0" err="1" smtClean="0"/>
              <a:t>erms</a:t>
            </a:r>
            <a:r>
              <a:rPr lang="tr-TR" sz="2400" dirty="0" smtClean="0"/>
              <a:t> </a:t>
            </a:r>
            <a:r>
              <a:rPr lang="en-GB" sz="2400" dirty="0" smtClean="0"/>
              <a:t>of </a:t>
            </a:r>
            <a:r>
              <a:rPr lang="en-GB" sz="2400" dirty="0"/>
              <a:t>functionality of the existing </a:t>
            </a:r>
            <a:r>
              <a:rPr lang="en-GB" sz="2400" dirty="0" smtClean="0"/>
              <a:t>framework</a:t>
            </a:r>
            <a:r>
              <a:rPr lang="tr-TR" sz="2400" dirty="0" smtClean="0"/>
              <a:t>.</a:t>
            </a:r>
          </a:p>
          <a:p>
            <a:pPr marL="609600" indent="-609600" algn="just">
              <a:buClr>
                <a:schemeClr val="accent1"/>
              </a:buClr>
              <a:buFont typeface="Wingdings" panose="05000000000000000000" pitchFamily="2" charset="2"/>
              <a:buChar char="q"/>
              <a:defRPr/>
            </a:pPr>
            <a:endParaRPr lang="tr-TR" sz="2400" dirty="0" smtClean="0"/>
          </a:p>
          <a:p>
            <a:pPr marL="609600" indent="-609600" algn="just">
              <a:buClr>
                <a:schemeClr val="accent1"/>
              </a:buClr>
              <a:buFont typeface="Wingdings" panose="05000000000000000000" pitchFamily="2" charset="2"/>
              <a:buChar char="q"/>
              <a:defRPr/>
            </a:pPr>
            <a:r>
              <a:rPr lang="tr-TR" sz="2400" dirty="0" smtClean="0"/>
              <a:t>K</a:t>
            </a:r>
            <a:r>
              <a:rPr lang="en-GB" sz="2400" dirty="0" err="1"/>
              <a:t>ey</a:t>
            </a:r>
            <a:r>
              <a:rPr lang="en-GB" sz="2400" dirty="0"/>
              <a:t> </a:t>
            </a:r>
            <a:r>
              <a:rPr lang="tr-TR" sz="2400" dirty="0" err="1"/>
              <a:t>institutions</a:t>
            </a:r>
            <a:r>
              <a:rPr lang="en-GB" sz="2400" dirty="0"/>
              <a:t> involved </a:t>
            </a:r>
            <a:r>
              <a:rPr lang="tr-TR" sz="2400" dirty="0"/>
              <a:t>in </a:t>
            </a:r>
            <a:r>
              <a:rPr lang="tr-TR" sz="2400" dirty="0" err="1"/>
              <a:t>public</a:t>
            </a:r>
            <a:r>
              <a:rPr lang="tr-TR" sz="2400" dirty="0"/>
              <a:t> </a:t>
            </a:r>
            <a:r>
              <a:rPr lang="tr-TR" sz="2400" dirty="0" err="1"/>
              <a:t>procurement</a:t>
            </a:r>
            <a:r>
              <a:rPr lang="tr-TR" sz="2400" dirty="0"/>
              <a:t> </a:t>
            </a:r>
            <a:r>
              <a:rPr lang="tr-TR" sz="2400" dirty="0" err="1"/>
              <a:t>system</a:t>
            </a:r>
            <a:r>
              <a:rPr lang="tr-TR" sz="2400" dirty="0"/>
              <a:t> </a:t>
            </a:r>
            <a:r>
              <a:rPr lang="tr-TR" sz="2400" dirty="0" err="1"/>
              <a:t>are</a:t>
            </a:r>
            <a:r>
              <a:rPr lang="tr-TR" sz="2400" dirty="0"/>
              <a:t> </a:t>
            </a:r>
            <a:r>
              <a:rPr lang="en-GB" sz="2400" dirty="0"/>
              <a:t>the </a:t>
            </a:r>
            <a:r>
              <a:rPr lang="en-GB" sz="2400" b="1" dirty="0"/>
              <a:t>Ministry of </a:t>
            </a:r>
            <a:r>
              <a:rPr lang="en-GB" sz="2400" b="1" dirty="0" smtClean="0"/>
              <a:t>Finance</a:t>
            </a:r>
            <a:r>
              <a:rPr lang="tr-TR" sz="2400" b="1" dirty="0" smtClean="0"/>
              <a:t> </a:t>
            </a:r>
            <a:r>
              <a:rPr lang="tr-TR" sz="2400" dirty="0" err="1" smtClean="0"/>
              <a:t>and</a:t>
            </a:r>
            <a:r>
              <a:rPr lang="tr-TR" sz="2400" dirty="0" smtClean="0"/>
              <a:t> </a:t>
            </a:r>
            <a:r>
              <a:rPr lang="en-GB" sz="2400" dirty="0" smtClean="0"/>
              <a:t>the </a:t>
            </a:r>
            <a:r>
              <a:rPr lang="en-GB" sz="2400" b="1" dirty="0"/>
              <a:t>Public Procurement </a:t>
            </a:r>
            <a:r>
              <a:rPr lang="en-GB" sz="2400" b="1" dirty="0" smtClean="0"/>
              <a:t>Authority</a:t>
            </a:r>
            <a:r>
              <a:rPr lang="tr-TR" sz="2400" dirty="0" smtClean="0"/>
              <a:t>. </a:t>
            </a:r>
            <a:r>
              <a:rPr lang="tr-TR" sz="2400" dirty="0" err="1" smtClean="0"/>
              <a:t>Besides</a:t>
            </a:r>
            <a:r>
              <a:rPr lang="tr-TR" sz="2400" dirty="0" smtClean="0"/>
              <a:t> </a:t>
            </a:r>
            <a:r>
              <a:rPr lang="tr-TR" sz="2400" dirty="0" err="1" smtClean="0"/>
              <a:t>these</a:t>
            </a:r>
            <a:r>
              <a:rPr lang="tr-TR" sz="2400" dirty="0" smtClean="0"/>
              <a:t> </a:t>
            </a:r>
            <a:r>
              <a:rPr lang="tr-TR" sz="2400" dirty="0" err="1" smtClean="0"/>
              <a:t>institutions</a:t>
            </a:r>
            <a:r>
              <a:rPr lang="tr-TR" sz="2400" dirty="0" smtClean="0"/>
              <a:t>, </a:t>
            </a:r>
            <a:r>
              <a:rPr lang="tr-TR" sz="2400" dirty="0" err="1" smtClean="0"/>
              <a:t>Turkey</a:t>
            </a:r>
            <a:r>
              <a:rPr lang="tr-TR" sz="2400" dirty="0" smtClean="0"/>
              <a:t> has </a:t>
            </a:r>
            <a:r>
              <a:rPr lang="tr-TR" sz="2400" dirty="0" err="1" smtClean="0"/>
              <a:t>also</a:t>
            </a:r>
            <a:r>
              <a:rPr lang="tr-TR" sz="2400" dirty="0" smtClean="0"/>
              <a:t> </a:t>
            </a:r>
            <a:r>
              <a:rPr lang="tr-TR" sz="2400" dirty="0" err="1" smtClean="0"/>
              <a:t>centralised</a:t>
            </a:r>
            <a:r>
              <a:rPr lang="tr-TR" sz="2400" dirty="0" smtClean="0"/>
              <a:t> </a:t>
            </a:r>
            <a:r>
              <a:rPr lang="tr-TR" sz="2400" dirty="0" err="1" smtClean="0"/>
              <a:t>purchasing</a:t>
            </a:r>
            <a:r>
              <a:rPr lang="tr-TR" sz="2400" dirty="0" smtClean="0"/>
              <a:t> </a:t>
            </a:r>
            <a:r>
              <a:rPr lang="tr-TR" sz="2400" dirty="0" err="1" smtClean="0"/>
              <a:t>system</a:t>
            </a:r>
            <a:r>
              <a:rPr lang="tr-TR" sz="2400" dirty="0" smtClean="0"/>
              <a:t> </a:t>
            </a:r>
            <a:r>
              <a:rPr lang="tr-TR" sz="2400" dirty="0" err="1" smtClean="0"/>
              <a:t>and</a:t>
            </a:r>
            <a:r>
              <a:rPr lang="tr-TR" sz="2400" dirty="0" smtClean="0"/>
              <a:t> </a:t>
            </a:r>
            <a:r>
              <a:rPr lang="tr-TR" sz="2400" dirty="0" err="1" smtClean="0"/>
              <a:t>institutions</a:t>
            </a:r>
            <a:r>
              <a:rPr lang="tr-TR" sz="2400" dirty="0" smtClean="0"/>
              <a:t>. </a:t>
            </a:r>
          </a:p>
          <a:p>
            <a:pPr marL="609600" indent="-609600" algn="just">
              <a:defRPr/>
            </a:pPr>
            <a:r>
              <a:rPr lang="tr-TR" sz="2400" dirty="0" smtClean="0"/>
              <a:t>	</a:t>
            </a:r>
            <a:r>
              <a:rPr lang="tr-TR" sz="2400" dirty="0"/>
              <a:t>	</a:t>
            </a:r>
            <a:endParaRPr lang="tr-TR" sz="2400" dirty="0" smtClean="0"/>
          </a:p>
          <a:p>
            <a:pPr marL="609600" indent="-609600" algn="just">
              <a:defRPr/>
            </a:pPr>
            <a:r>
              <a:rPr lang="tr-TR" sz="2400" dirty="0"/>
              <a:t>	</a:t>
            </a:r>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a:t>2</a:t>
            </a:r>
          </a:p>
        </p:txBody>
      </p:sp>
    </p:spTree>
    <p:extLst>
      <p:ext uri="{BB962C8B-B14F-4D97-AF65-F5344CB8AC3E}">
        <p14:creationId xmlns:p14="http://schemas.microsoft.com/office/powerpoint/2010/main" val="227666505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539750" y="260648"/>
            <a:ext cx="7543800" cy="864096"/>
          </a:xfrm>
          <a:effectLst>
            <a:outerShdw dist="161645" dir="2700000" algn="ctr" rotWithShape="0">
              <a:schemeClr val="bg2">
                <a:alpha val="50000"/>
              </a:schemeClr>
            </a:outerShdw>
          </a:effectLst>
        </p:spPr>
        <p:txBody>
          <a:bodyPr>
            <a:noAutofit/>
          </a:bodyPr>
          <a:lstStyle/>
          <a:p>
            <a:pPr algn="ctr" eaLnBrk="1" hangingPunct="1">
              <a:defRPr/>
            </a:pPr>
            <a:r>
              <a:rPr lang="tr-TR" sz="3800" b="1" dirty="0" smtClean="0">
                <a:solidFill>
                  <a:schemeClr val="tx2">
                    <a:lumMod val="60000"/>
                    <a:lumOff val="40000"/>
                  </a:schemeClr>
                </a:solidFill>
              </a:rPr>
              <a:t/>
            </a:r>
            <a:br>
              <a:rPr lang="tr-TR" sz="3800" b="1" dirty="0" smtClean="0">
                <a:solidFill>
                  <a:schemeClr val="tx2">
                    <a:lumMod val="60000"/>
                    <a:lumOff val="40000"/>
                  </a:schemeClr>
                </a:solidFill>
              </a:rPr>
            </a:br>
            <a:r>
              <a:rPr lang="tr-TR" sz="3800" dirty="0" smtClean="0"/>
              <a:t/>
            </a:r>
            <a:br>
              <a:rPr lang="tr-TR" sz="3800" dirty="0" smtClean="0"/>
            </a:br>
            <a:r>
              <a:rPr lang="tr-TR" sz="3800" b="1" dirty="0" smtClean="0">
                <a:solidFill>
                  <a:schemeClr val="tx2">
                    <a:lumMod val="60000"/>
                    <a:lumOff val="40000"/>
                  </a:schemeClr>
                </a:solidFill>
              </a:rPr>
              <a:t>MINISTRY OF FINANCE</a:t>
            </a:r>
            <a:r>
              <a:rPr lang="tr-TR" sz="3800" dirty="0" smtClean="0"/>
              <a:t/>
            </a:r>
            <a:br>
              <a:rPr lang="tr-TR" sz="3800" dirty="0" smtClean="0"/>
            </a:br>
            <a:r>
              <a:rPr lang="tr-TR" sz="3800" dirty="0" smtClean="0"/>
              <a:t/>
            </a:r>
            <a:br>
              <a:rPr lang="tr-TR" sz="3800" dirty="0" smtClean="0"/>
            </a:br>
            <a:endParaRPr lang="tr-TR" sz="3800" dirty="0" smtClean="0"/>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smtClean="0"/>
              <a:t>3</a:t>
            </a:r>
            <a:endParaRPr lang="tr-TR" dirty="0"/>
          </a:p>
        </p:txBody>
      </p:sp>
      <p:sp>
        <p:nvSpPr>
          <p:cNvPr id="376838" name="Text Box 6"/>
          <p:cNvSpPr txBox="1">
            <a:spLocks noChangeArrowheads="1"/>
          </p:cNvSpPr>
          <p:nvPr/>
        </p:nvSpPr>
        <p:spPr bwMode="auto">
          <a:xfrm>
            <a:off x="139700" y="1500174"/>
            <a:ext cx="8680772" cy="5632311"/>
          </a:xfrm>
          <a:prstGeom prst="rect">
            <a:avLst/>
          </a:prstGeom>
          <a:noFill/>
          <a:ln w="9525" algn="ctr">
            <a:noFill/>
            <a:miter lim="800000"/>
            <a:headEnd/>
            <a:tailEnd/>
          </a:ln>
          <a:effectLst>
            <a:outerShdw dist="143684" dir="2700000" algn="ctr" rotWithShape="0">
              <a:schemeClr val="bg2">
                <a:alpha val="50000"/>
              </a:schemeClr>
            </a:outerShdw>
          </a:effectLst>
        </p:spPr>
        <p:txBody>
          <a:bodyPr wrap="square">
            <a:spAutoFit/>
          </a:bodyPr>
          <a:lstStyle/>
          <a:p>
            <a:pPr marL="609600" indent="-609600" algn="just">
              <a:buClr>
                <a:schemeClr val="accent1"/>
              </a:buClr>
              <a:buFont typeface="Wingdings" panose="05000000000000000000" pitchFamily="2" charset="2"/>
              <a:buChar char="q"/>
              <a:defRPr/>
            </a:pPr>
            <a:r>
              <a:rPr lang="tr-TR" sz="2400" dirty="0" smtClean="0"/>
              <a:t>T</a:t>
            </a:r>
            <a:r>
              <a:rPr lang="en-GB" sz="2400" dirty="0"/>
              <a:t>he Ministry of Finance (</a:t>
            </a:r>
            <a:r>
              <a:rPr lang="en-GB" sz="2400" dirty="0" err="1"/>
              <a:t>MoF</a:t>
            </a:r>
            <a:r>
              <a:rPr lang="en-GB" sz="2400" dirty="0"/>
              <a:t>)</a:t>
            </a:r>
            <a:r>
              <a:rPr lang="tr-TR" sz="2400" b="1" dirty="0"/>
              <a:t>, </a:t>
            </a:r>
            <a:r>
              <a:rPr lang="tr-TR" sz="2400" dirty="0"/>
              <a:t>as </a:t>
            </a:r>
            <a:r>
              <a:rPr lang="tr-TR" sz="2400" dirty="0" err="1"/>
              <a:t>the</a:t>
            </a:r>
            <a:r>
              <a:rPr lang="tr-TR" sz="2400" dirty="0"/>
              <a:t> </a:t>
            </a:r>
            <a:r>
              <a:rPr lang="tr-TR" sz="2400" dirty="0" err="1"/>
              <a:t>competent</a:t>
            </a:r>
            <a:r>
              <a:rPr lang="tr-TR" sz="2400" dirty="0"/>
              <a:t> </a:t>
            </a:r>
            <a:r>
              <a:rPr lang="tr-TR" sz="2400" dirty="0" err="1"/>
              <a:t>authority</a:t>
            </a:r>
            <a:r>
              <a:rPr lang="tr-TR" sz="2400" dirty="0"/>
              <a:t>, has </a:t>
            </a:r>
            <a:r>
              <a:rPr lang="en-GB" sz="2400" dirty="0"/>
              <a:t>responsibilities and powers to ensure and steer the implementation of a coherent policy in all areas related to public procurement and to coordinate all aspects related to negotiations between Turkey and EU on Chapter 5: Public Procurement. </a:t>
            </a:r>
            <a:endParaRPr lang="tr-TR" sz="2400" dirty="0"/>
          </a:p>
          <a:p>
            <a:pPr algn="just">
              <a:buClr>
                <a:schemeClr val="accent1"/>
              </a:buClr>
              <a:defRPr/>
            </a:pPr>
            <a:r>
              <a:rPr lang="tr-TR" sz="2400" dirty="0" smtClean="0"/>
              <a:t>	</a:t>
            </a:r>
          </a:p>
          <a:p>
            <a:pPr marL="609600" indent="-609600" algn="just">
              <a:buClr>
                <a:schemeClr val="accent1"/>
              </a:buClr>
              <a:buFont typeface="Wingdings" panose="05000000000000000000" pitchFamily="2" charset="2"/>
              <a:buChar char="q"/>
              <a:defRPr/>
            </a:pPr>
            <a:r>
              <a:rPr lang="tr-TR" sz="2400" dirty="0" err="1" smtClean="0"/>
              <a:t>The</a:t>
            </a:r>
            <a:r>
              <a:rPr lang="tr-TR" sz="2400" dirty="0" smtClean="0"/>
              <a:t> MOF </a:t>
            </a:r>
            <a:r>
              <a:rPr lang="en-US" sz="2400" dirty="0"/>
              <a:t>has been assigned the task “to determine the key policies on public procurement in the context of general economic policies and strategies, and to ensure coordination among the related parties in the preparation of the draft laws in this area” by the Law </a:t>
            </a:r>
            <a:r>
              <a:rPr lang="en-US" sz="2400" dirty="0" smtClean="0"/>
              <a:t>N</a:t>
            </a:r>
            <a:r>
              <a:rPr lang="tr-TR" sz="2400" dirty="0" smtClean="0"/>
              <a:t>o</a:t>
            </a:r>
            <a:r>
              <a:rPr lang="en-US" sz="2400" dirty="0" smtClean="0"/>
              <a:t>. </a:t>
            </a:r>
            <a:r>
              <a:rPr lang="en-US" sz="2400" dirty="0"/>
              <a:t>5917, dated June 25, 2009</a:t>
            </a:r>
            <a:r>
              <a:rPr lang="tr-TR" sz="2400" dirty="0"/>
              <a:t>.</a:t>
            </a:r>
          </a:p>
          <a:p>
            <a:pPr marL="609600" indent="-609600" algn="just">
              <a:defRPr/>
            </a:pPr>
            <a:endParaRPr lang="tr-TR" sz="2400" dirty="0" smtClean="0"/>
          </a:p>
          <a:p>
            <a:pPr marL="609600" indent="-609600" algn="just">
              <a:defRPr/>
            </a:pPr>
            <a:endParaRPr lang="tr-TR" sz="2400" dirty="0" smtClean="0"/>
          </a:p>
          <a:p>
            <a:pPr marL="609600" indent="-609600" algn="just">
              <a:defRPr/>
            </a:pPr>
            <a:r>
              <a:rPr lang="tr-TR" sz="2400" dirty="0" smtClean="0"/>
              <a:t>	</a:t>
            </a:r>
            <a:r>
              <a:rPr lang="tr-TR" sz="2400" dirty="0"/>
              <a:t>	</a:t>
            </a:r>
            <a:endParaRPr lang="tr-TR" sz="2400" dirty="0" smtClean="0">
              <a:solidFill>
                <a:srgbClr val="FF0000"/>
              </a:solidFill>
            </a:endParaRPr>
          </a:p>
        </p:txBody>
      </p:sp>
    </p:spTree>
    <p:extLst>
      <p:ext uri="{BB962C8B-B14F-4D97-AF65-F5344CB8AC3E}">
        <p14:creationId xmlns:p14="http://schemas.microsoft.com/office/powerpoint/2010/main" val="316735508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539750" y="260648"/>
            <a:ext cx="7543800" cy="864096"/>
          </a:xfrm>
          <a:effectLst>
            <a:outerShdw dist="161645" dir="2700000" algn="ctr" rotWithShape="0">
              <a:schemeClr val="bg2">
                <a:alpha val="50000"/>
              </a:schemeClr>
            </a:outerShdw>
          </a:effectLst>
        </p:spPr>
        <p:txBody>
          <a:bodyPr>
            <a:noAutofit/>
          </a:bodyPr>
          <a:lstStyle/>
          <a:p>
            <a:pPr algn="ctr" eaLnBrk="1" hangingPunct="1">
              <a:defRPr/>
            </a:pPr>
            <a:r>
              <a:rPr lang="tr-TR" sz="3800" b="1" dirty="0" smtClean="0">
                <a:solidFill>
                  <a:schemeClr val="tx2">
                    <a:lumMod val="60000"/>
                    <a:lumOff val="40000"/>
                  </a:schemeClr>
                </a:solidFill>
              </a:rPr>
              <a:t/>
            </a:r>
            <a:br>
              <a:rPr lang="tr-TR" sz="3800" b="1" dirty="0" smtClean="0">
                <a:solidFill>
                  <a:schemeClr val="tx2">
                    <a:lumMod val="60000"/>
                    <a:lumOff val="40000"/>
                  </a:schemeClr>
                </a:solidFill>
              </a:rPr>
            </a:br>
            <a:r>
              <a:rPr lang="tr-TR" sz="3800" dirty="0" smtClean="0"/>
              <a:t/>
            </a:r>
            <a:br>
              <a:rPr lang="tr-TR" sz="3800" dirty="0" smtClean="0"/>
            </a:br>
            <a:r>
              <a:rPr lang="tr-TR" sz="3800" b="1" dirty="0" smtClean="0">
                <a:solidFill>
                  <a:schemeClr val="tx2">
                    <a:lumMod val="60000"/>
                    <a:lumOff val="40000"/>
                  </a:schemeClr>
                </a:solidFill>
              </a:rPr>
              <a:t>MINISTRY OF FINANCE</a:t>
            </a:r>
            <a:r>
              <a:rPr lang="tr-TR" sz="3800" dirty="0" smtClean="0"/>
              <a:t/>
            </a:r>
            <a:br>
              <a:rPr lang="tr-TR" sz="3800" dirty="0" smtClean="0"/>
            </a:br>
            <a:r>
              <a:rPr lang="tr-TR" sz="3800" dirty="0" smtClean="0"/>
              <a:t/>
            </a:r>
            <a:br>
              <a:rPr lang="tr-TR" sz="3800" dirty="0" smtClean="0"/>
            </a:br>
            <a:endParaRPr lang="tr-TR" sz="3800" dirty="0" smtClean="0"/>
          </a:p>
        </p:txBody>
      </p:sp>
      <p:sp>
        <p:nvSpPr>
          <p:cNvPr id="6" name="3 Slayt Numarası Yer Tutucusu"/>
          <p:cNvSpPr>
            <a:spLocks noGrp="1"/>
          </p:cNvSpPr>
          <p:nvPr>
            <p:ph type="sldNum" sz="quarter" idx="12"/>
          </p:nvPr>
        </p:nvSpPr>
        <p:spPr/>
        <p:txBody>
          <a:bodyPr>
            <a:normAutofit fontScale="85000" lnSpcReduction="20000"/>
          </a:bodyPr>
          <a:lstStyle/>
          <a:p>
            <a:pPr>
              <a:defRPr/>
            </a:pPr>
            <a:r>
              <a:rPr lang="tr-TR" dirty="0"/>
              <a:t>4</a:t>
            </a:r>
          </a:p>
        </p:txBody>
      </p:sp>
      <p:sp>
        <p:nvSpPr>
          <p:cNvPr id="376838" name="Text Box 6"/>
          <p:cNvSpPr txBox="1">
            <a:spLocks noChangeArrowheads="1"/>
          </p:cNvSpPr>
          <p:nvPr/>
        </p:nvSpPr>
        <p:spPr bwMode="auto">
          <a:xfrm>
            <a:off x="179512" y="1500174"/>
            <a:ext cx="8529484" cy="4893647"/>
          </a:xfrm>
          <a:prstGeom prst="rect">
            <a:avLst/>
          </a:prstGeom>
          <a:noFill/>
          <a:ln w="9525" algn="ctr">
            <a:noFill/>
            <a:miter lim="800000"/>
            <a:headEnd/>
            <a:tailEnd/>
          </a:ln>
          <a:effectLst>
            <a:outerShdw dist="143684" dir="2700000" algn="ctr" rotWithShape="0">
              <a:schemeClr val="bg2">
                <a:alpha val="50000"/>
              </a:schemeClr>
            </a:outerShdw>
          </a:effectLst>
        </p:spPr>
        <p:txBody>
          <a:bodyPr wrap="square">
            <a:spAutoFit/>
          </a:bodyPr>
          <a:lstStyle/>
          <a:p>
            <a:pPr marL="609600" indent="-609600" algn="just">
              <a:buClr>
                <a:schemeClr val="accent1"/>
              </a:buClr>
              <a:buFont typeface="Wingdings" panose="05000000000000000000" pitchFamily="2" charset="2"/>
              <a:buChar char="q"/>
              <a:defRPr/>
            </a:pPr>
            <a:r>
              <a:rPr lang="en-GB" sz="2400" dirty="0" smtClean="0"/>
              <a:t>As </a:t>
            </a:r>
            <a:r>
              <a:rPr lang="en-GB" sz="2400" dirty="0"/>
              <a:t>for public procurement, </a:t>
            </a:r>
            <a:r>
              <a:rPr lang="tr-TR" sz="2400" dirty="0" err="1" smtClean="0"/>
              <a:t>the</a:t>
            </a:r>
            <a:r>
              <a:rPr lang="tr-TR" sz="2400" dirty="0" smtClean="0"/>
              <a:t> </a:t>
            </a:r>
            <a:r>
              <a:rPr lang="en-GB" sz="2400" dirty="0" err="1" smtClean="0"/>
              <a:t>MoF</a:t>
            </a:r>
            <a:r>
              <a:rPr lang="en-GB" sz="2400" dirty="0" smtClean="0"/>
              <a:t> </a:t>
            </a:r>
            <a:r>
              <a:rPr lang="en-GB" sz="2400" dirty="0"/>
              <a:t>has the final word regarding any legal drafts </a:t>
            </a:r>
            <a:r>
              <a:rPr lang="tr-TR" sz="2400" dirty="0" err="1" smtClean="0"/>
              <a:t>related</a:t>
            </a:r>
            <a:r>
              <a:rPr lang="tr-TR" sz="2400" dirty="0" smtClean="0"/>
              <a:t> </a:t>
            </a:r>
            <a:r>
              <a:rPr lang="en-GB" sz="2400" dirty="0" smtClean="0"/>
              <a:t>to </a:t>
            </a:r>
            <a:r>
              <a:rPr lang="en-GB" sz="2400" dirty="0"/>
              <a:t>public </a:t>
            </a:r>
            <a:r>
              <a:rPr lang="en-GB" sz="2400" dirty="0" smtClean="0"/>
              <a:t>procurement</a:t>
            </a:r>
            <a:r>
              <a:rPr lang="tr-TR" sz="2400" dirty="0" smtClean="0"/>
              <a:t> (</a:t>
            </a:r>
            <a:r>
              <a:rPr lang="tr-TR" sz="2400" dirty="0" err="1" smtClean="0"/>
              <a:t>including</a:t>
            </a:r>
            <a:r>
              <a:rPr lang="tr-TR" sz="2400" dirty="0" smtClean="0"/>
              <a:t> </a:t>
            </a:r>
            <a:r>
              <a:rPr lang="en-GB" sz="2400" dirty="0" smtClean="0"/>
              <a:t>concessions/PPPs</a:t>
            </a:r>
            <a:r>
              <a:rPr lang="tr-TR" sz="2400" dirty="0" smtClean="0"/>
              <a:t>)</a:t>
            </a:r>
            <a:r>
              <a:rPr lang="en-GB" sz="2400" dirty="0" smtClean="0"/>
              <a:t> </a:t>
            </a:r>
            <a:r>
              <a:rPr lang="en-GB" sz="2400" dirty="0"/>
              <a:t>in order to ensure the coherence of the system and the effective and correct adoption of public procurement legislation. </a:t>
            </a:r>
            <a:endParaRPr lang="tr-TR" sz="2400" dirty="0" smtClean="0"/>
          </a:p>
          <a:p>
            <a:pPr marL="609600" indent="-609600" algn="just">
              <a:buClr>
                <a:schemeClr val="accent1"/>
              </a:buClr>
              <a:buFont typeface="Wingdings" panose="05000000000000000000" pitchFamily="2" charset="2"/>
              <a:buChar char="q"/>
              <a:defRPr/>
            </a:pPr>
            <a:endParaRPr lang="tr-TR" sz="2400" dirty="0" smtClean="0"/>
          </a:p>
          <a:p>
            <a:pPr marL="609600" indent="-609600" algn="just">
              <a:buClr>
                <a:schemeClr val="accent1"/>
              </a:buClr>
              <a:buFont typeface="Wingdings" panose="05000000000000000000" pitchFamily="2" charset="2"/>
              <a:buChar char="q"/>
              <a:defRPr/>
            </a:pPr>
            <a:endParaRPr lang="tr-TR" sz="2400" dirty="0"/>
          </a:p>
          <a:p>
            <a:pPr marL="609600" indent="-609600" algn="just">
              <a:buClr>
                <a:schemeClr val="accent1"/>
              </a:buClr>
              <a:buFont typeface="Wingdings" panose="05000000000000000000" pitchFamily="2" charset="2"/>
              <a:buChar char="q"/>
              <a:defRPr/>
            </a:pPr>
            <a:r>
              <a:rPr lang="en-US" sz="2400" dirty="0" smtClean="0"/>
              <a:t>In </a:t>
            </a:r>
            <a:r>
              <a:rPr lang="en-US" sz="2400" dirty="0"/>
              <a:t>order to facilitate the negotiation process, “Public Procurement Coordination Unit” was established within the Ministry of Finance-General Directorate of Budget and Fiscal Control. Public Procurement Coordination Unit </a:t>
            </a:r>
            <a:r>
              <a:rPr lang="tr-TR" sz="2400" dirty="0" smtClean="0"/>
              <a:t>is </a:t>
            </a:r>
            <a:r>
              <a:rPr lang="tr-TR" sz="2400" dirty="0" err="1" smtClean="0"/>
              <a:t>currently</a:t>
            </a:r>
            <a:r>
              <a:rPr lang="tr-TR" sz="2400" dirty="0" smtClean="0"/>
              <a:t> </a:t>
            </a:r>
            <a:r>
              <a:rPr lang="en-US" sz="2400" dirty="0" smtClean="0"/>
              <a:t>operating </a:t>
            </a:r>
            <a:r>
              <a:rPr lang="en-US" sz="2400" dirty="0"/>
              <a:t>with </a:t>
            </a:r>
            <a:r>
              <a:rPr lang="tr-TR" sz="2400" dirty="0" smtClean="0"/>
              <a:t>11 personel.</a:t>
            </a:r>
            <a:endParaRPr lang="tr-TR" sz="2400" dirty="0"/>
          </a:p>
          <a:p>
            <a:pPr marL="609600" indent="-609600" algn="just">
              <a:defRPr/>
            </a:pPr>
            <a:endParaRPr lang="tr-TR" sz="2400" dirty="0" smtClean="0">
              <a:solidFill>
                <a:srgbClr val="FF0000"/>
              </a:solidFill>
            </a:endParaRPr>
          </a:p>
        </p:txBody>
      </p:sp>
    </p:spTree>
    <p:extLst>
      <p:ext uri="{BB962C8B-B14F-4D97-AF65-F5344CB8AC3E}">
        <p14:creationId xmlns:p14="http://schemas.microsoft.com/office/powerpoint/2010/main" val="367525685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3 Slayt Numarası Yer Tutucusu"/>
          <p:cNvSpPr>
            <a:spLocks noGrp="1"/>
          </p:cNvSpPr>
          <p:nvPr>
            <p:ph type="sldNum" sz="quarter" idx="12"/>
          </p:nvPr>
        </p:nvSpPr>
        <p:spPr/>
        <p:txBody>
          <a:bodyPr>
            <a:normAutofit fontScale="85000" lnSpcReduction="20000"/>
          </a:bodyPr>
          <a:lstStyle/>
          <a:p>
            <a:pPr>
              <a:defRPr/>
            </a:pPr>
            <a:r>
              <a:rPr lang="tr-TR" dirty="0" smtClean="0"/>
              <a:t>5</a:t>
            </a:r>
            <a:endParaRPr lang="tr-TR" dirty="0"/>
          </a:p>
        </p:txBody>
      </p:sp>
      <p:graphicFrame>
        <p:nvGraphicFramePr>
          <p:cNvPr id="2" name="Diyagram 1"/>
          <p:cNvGraphicFramePr/>
          <p:nvPr>
            <p:extLst>
              <p:ext uri="{D42A27DB-BD31-4B8C-83A1-F6EECF244321}">
                <p14:modId xmlns:p14="http://schemas.microsoft.com/office/powerpoint/2010/main" val="1334414520"/>
              </p:ext>
            </p:extLst>
          </p:nvPr>
        </p:nvGraphicFramePr>
        <p:xfrm>
          <a:off x="328156" y="1484784"/>
          <a:ext cx="8636332" cy="5647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2"/>
          <p:cNvSpPr>
            <a:spLocks noGrp="1" noChangeArrowheads="1"/>
          </p:cNvSpPr>
          <p:nvPr>
            <p:ph type="title"/>
          </p:nvPr>
        </p:nvSpPr>
        <p:spPr>
          <a:xfrm>
            <a:off x="612648" y="116632"/>
            <a:ext cx="8153400" cy="936104"/>
          </a:xfrm>
          <a:effectLst>
            <a:outerShdw dist="161645" dir="2700000" algn="ctr" rotWithShape="0">
              <a:schemeClr val="bg2">
                <a:alpha val="50000"/>
              </a:schemeClr>
            </a:outerShdw>
          </a:effectLst>
        </p:spPr>
        <p:txBody>
          <a:bodyPr>
            <a:noAutofit/>
          </a:bodyPr>
          <a:lstStyle/>
          <a:p>
            <a:pPr algn="ctr" eaLnBrk="1" hangingPunct="1">
              <a:defRPr/>
            </a:pPr>
            <a:r>
              <a:rPr lang="tr-TR" sz="3800" b="1" dirty="0" smtClean="0">
                <a:solidFill>
                  <a:schemeClr val="tx2">
                    <a:lumMod val="60000"/>
                    <a:lumOff val="40000"/>
                  </a:schemeClr>
                </a:solidFill>
              </a:rPr>
              <a:t/>
            </a:r>
            <a:br>
              <a:rPr lang="tr-TR" sz="3800" b="1" dirty="0" smtClean="0">
                <a:solidFill>
                  <a:schemeClr val="tx2">
                    <a:lumMod val="60000"/>
                    <a:lumOff val="40000"/>
                  </a:schemeClr>
                </a:solidFill>
              </a:rPr>
            </a:br>
            <a:r>
              <a:rPr lang="tr-TR" sz="3800" dirty="0" smtClean="0"/>
              <a:t/>
            </a:r>
            <a:br>
              <a:rPr lang="tr-TR" sz="3800" dirty="0" smtClean="0"/>
            </a:br>
            <a:r>
              <a:rPr lang="tr-TR" sz="3800" b="1" dirty="0" smtClean="0">
                <a:solidFill>
                  <a:schemeClr val="tx2">
                    <a:lumMod val="60000"/>
                    <a:lumOff val="40000"/>
                  </a:schemeClr>
                </a:solidFill>
              </a:rPr>
              <a:t>MINISTRY OF FINANCE</a:t>
            </a:r>
            <a:r>
              <a:rPr lang="tr-TR" sz="3800" dirty="0" smtClean="0"/>
              <a:t/>
            </a:r>
            <a:br>
              <a:rPr lang="tr-TR" sz="3800" dirty="0" smtClean="0"/>
            </a:br>
            <a:endParaRPr lang="tr-TR" sz="3800" dirty="0" smtClean="0"/>
          </a:p>
        </p:txBody>
      </p:sp>
    </p:spTree>
    <p:extLst>
      <p:ext uri="{BB962C8B-B14F-4D97-AF65-F5344CB8AC3E}">
        <p14:creationId xmlns:p14="http://schemas.microsoft.com/office/powerpoint/2010/main" val="162068426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28596" y="214290"/>
            <a:ext cx="8229600" cy="1143000"/>
          </a:xfrm>
        </p:spPr>
        <p:txBody>
          <a:bodyPr>
            <a:noAutofit/>
          </a:bodyPr>
          <a:lstStyle/>
          <a:p>
            <a:r>
              <a:rPr lang="tr-TR" sz="3600" b="1" dirty="0" smtClean="0">
                <a:solidFill>
                  <a:schemeClr val="tx2">
                    <a:lumMod val="60000"/>
                    <a:lumOff val="40000"/>
                  </a:schemeClr>
                </a:solidFill>
              </a:rPr>
              <a:t>PUBLIC PROCUREMENT AUTHORITY</a:t>
            </a:r>
            <a:endParaRPr lang="tr-TR" sz="3600" b="1" dirty="0">
              <a:solidFill>
                <a:schemeClr val="tx2">
                  <a:lumMod val="60000"/>
                  <a:lumOff val="40000"/>
                </a:schemeClr>
              </a:solidFill>
            </a:endParaRPr>
          </a:p>
        </p:txBody>
      </p:sp>
      <p:sp>
        <p:nvSpPr>
          <p:cNvPr id="5" name="4 Slayt Numarası Yer Tutucusu"/>
          <p:cNvSpPr>
            <a:spLocks noGrp="1"/>
          </p:cNvSpPr>
          <p:nvPr>
            <p:ph type="sldNum" sz="quarter" idx="12"/>
          </p:nvPr>
        </p:nvSpPr>
        <p:spPr/>
        <p:txBody>
          <a:bodyPr>
            <a:normAutofit fontScale="85000" lnSpcReduction="20000"/>
          </a:bodyPr>
          <a:lstStyle/>
          <a:p>
            <a:fld id="{B1DEFA8C-F947-479F-BE07-76B6B3F80BF1}" type="slidenum">
              <a:rPr lang="tr-TR" smtClean="0"/>
              <a:pPr/>
              <a:t>6</a:t>
            </a:fld>
            <a:endParaRPr lang="tr-TR"/>
          </a:p>
        </p:txBody>
      </p:sp>
      <p:sp>
        <p:nvSpPr>
          <p:cNvPr id="3" name="2 İçerik Yer Tutucusu"/>
          <p:cNvSpPr>
            <a:spLocks noGrp="1"/>
          </p:cNvSpPr>
          <p:nvPr>
            <p:ph sz="quarter" idx="1"/>
          </p:nvPr>
        </p:nvSpPr>
        <p:spPr/>
        <p:txBody>
          <a:bodyPr>
            <a:normAutofit/>
          </a:bodyPr>
          <a:lstStyle/>
          <a:p>
            <a:pPr algn="just">
              <a:spcBef>
                <a:spcPct val="0"/>
              </a:spcBef>
              <a:buClr>
                <a:schemeClr val="accent1"/>
              </a:buClr>
              <a:buSzPct val="100000"/>
              <a:buFont typeface="Wingdings" pitchFamily="2" charset="2"/>
              <a:buChar char="q"/>
            </a:pPr>
            <a:r>
              <a:rPr lang="en-GB" sz="2400" dirty="0" smtClean="0">
                <a:cs typeface="Arial" pitchFamily="34" charset="0"/>
              </a:rPr>
              <a:t>Public Procurement Authority (PPA), </a:t>
            </a:r>
            <a:r>
              <a:rPr lang="tr-TR" sz="2400" dirty="0" err="1" smtClean="0">
                <a:cs typeface="Arial" pitchFamily="34" charset="0"/>
              </a:rPr>
              <a:t>which</a:t>
            </a:r>
            <a:r>
              <a:rPr lang="tr-TR" sz="2400" dirty="0" smtClean="0">
                <a:cs typeface="Arial" pitchFamily="34" charset="0"/>
              </a:rPr>
              <a:t> </a:t>
            </a:r>
            <a:r>
              <a:rPr lang="tr-TR" sz="2400" dirty="0" err="1" smtClean="0">
                <a:cs typeface="Arial" pitchFamily="34" charset="0"/>
              </a:rPr>
              <a:t>was</a:t>
            </a:r>
            <a:r>
              <a:rPr lang="tr-TR" sz="2400" dirty="0" smtClean="0">
                <a:cs typeface="Arial" pitchFamily="34" charset="0"/>
              </a:rPr>
              <a:t> </a:t>
            </a:r>
            <a:r>
              <a:rPr lang="en-GB" sz="2400" dirty="0" smtClean="0">
                <a:cs typeface="Arial" pitchFamily="34" charset="0"/>
              </a:rPr>
              <a:t>established </a:t>
            </a:r>
            <a:r>
              <a:rPr lang="tr-TR" sz="2400" dirty="0" smtClean="0">
                <a:cs typeface="Arial" pitchFamily="34" charset="0"/>
              </a:rPr>
              <a:t>in 2002, is a </a:t>
            </a:r>
            <a:r>
              <a:rPr lang="en-GB" sz="2400" dirty="0" smtClean="0">
                <a:cs typeface="Arial" pitchFamily="34" charset="0"/>
              </a:rPr>
              <a:t>regulatory </a:t>
            </a:r>
            <a:r>
              <a:rPr lang="tr-TR" sz="2400" dirty="0" err="1" smtClean="0">
                <a:cs typeface="Arial" pitchFamily="34" charset="0"/>
              </a:rPr>
              <a:t>and</a:t>
            </a:r>
            <a:r>
              <a:rPr lang="tr-TR" sz="2400" dirty="0" smtClean="0">
                <a:cs typeface="Arial" pitchFamily="34" charset="0"/>
              </a:rPr>
              <a:t> </a:t>
            </a:r>
            <a:r>
              <a:rPr lang="tr-TR" sz="2400" dirty="0" err="1" smtClean="0">
                <a:cs typeface="Arial" pitchFamily="34" charset="0"/>
              </a:rPr>
              <a:t>supervisory</a:t>
            </a:r>
            <a:r>
              <a:rPr lang="tr-TR" sz="2400" dirty="0" smtClean="0">
                <a:cs typeface="Arial" pitchFamily="34" charset="0"/>
              </a:rPr>
              <a:t> </a:t>
            </a:r>
            <a:r>
              <a:rPr lang="en-GB" sz="2400" dirty="0" smtClean="0">
                <a:cs typeface="Arial" pitchFamily="34" charset="0"/>
              </a:rPr>
              <a:t>body responsible for regulating and monitoring the public procurement system.</a:t>
            </a:r>
            <a:endParaRPr lang="tr-TR" sz="2400" dirty="0" smtClean="0">
              <a:cs typeface="Arial" pitchFamily="34" charset="0"/>
            </a:endParaRPr>
          </a:p>
          <a:p>
            <a:pPr algn="just">
              <a:spcBef>
                <a:spcPct val="0"/>
              </a:spcBef>
              <a:buClr>
                <a:schemeClr val="accent1"/>
              </a:buClr>
              <a:buSzPct val="100000"/>
              <a:buFont typeface="Wingdings" pitchFamily="2" charset="2"/>
              <a:buChar char="q"/>
            </a:pPr>
            <a:endParaRPr lang="tr-TR" sz="2400" dirty="0" smtClean="0">
              <a:cs typeface="Arial" pitchFamily="34" charset="0"/>
            </a:endParaRPr>
          </a:p>
          <a:p>
            <a:pPr algn="just">
              <a:spcBef>
                <a:spcPct val="0"/>
              </a:spcBef>
              <a:buClr>
                <a:schemeClr val="accent1"/>
              </a:buClr>
              <a:buSzPct val="100000"/>
              <a:buFont typeface="Wingdings" pitchFamily="2" charset="2"/>
              <a:buChar char="q"/>
            </a:pPr>
            <a:endParaRPr lang="tr-TR" sz="2400" dirty="0" smtClean="0">
              <a:cs typeface="Arial" pitchFamily="34" charset="0"/>
            </a:endParaRPr>
          </a:p>
          <a:p>
            <a:pPr algn="just">
              <a:spcBef>
                <a:spcPct val="0"/>
              </a:spcBef>
              <a:buClr>
                <a:schemeClr val="accent1"/>
              </a:buClr>
              <a:buSzPct val="100000"/>
              <a:buFont typeface="Wingdings" pitchFamily="2" charset="2"/>
              <a:buChar char="q"/>
            </a:pPr>
            <a:r>
              <a:rPr lang="tr-TR" sz="2400" dirty="0" smtClean="0">
                <a:cs typeface="Arial" pitchFamily="34" charset="0"/>
              </a:rPr>
              <a:t>PPA </a:t>
            </a:r>
            <a:r>
              <a:rPr lang="en-GB" sz="2400" dirty="0" smtClean="0"/>
              <a:t>is </a:t>
            </a:r>
            <a:r>
              <a:rPr lang="en-GB" sz="2400" dirty="0"/>
              <a:t>related to the </a:t>
            </a:r>
            <a:r>
              <a:rPr lang="en-GB" sz="2400" dirty="0" err="1"/>
              <a:t>MoF</a:t>
            </a:r>
            <a:r>
              <a:rPr lang="en-GB" sz="2400" dirty="0"/>
              <a:t> and has administrative and financial autonomy in the realization of its </a:t>
            </a:r>
            <a:r>
              <a:rPr lang="en-GB" sz="2400" dirty="0" smtClean="0"/>
              <a:t>functions which implies that no </a:t>
            </a:r>
            <a:r>
              <a:rPr lang="en-GB" sz="2400" dirty="0"/>
              <a:t>organ, entity or person can issue orders or instructions </a:t>
            </a:r>
            <a:r>
              <a:rPr lang="it-IT" sz="2400" dirty="0">
                <a:cs typeface="Arial" pitchFamily="34" charset="0"/>
              </a:rPr>
              <a:t>for the purpose of influencing the decisions of the Authority</a:t>
            </a:r>
            <a:r>
              <a:rPr lang="it-IT" sz="2400" dirty="0" smtClean="0">
                <a:cs typeface="Arial" pitchFamily="34" charset="0"/>
              </a:rPr>
              <a:t>.</a:t>
            </a:r>
            <a:endParaRPr lang="tr-TR" sz="2400" dirty="0" smtClean="0">
              <a:cs typeface="Arial" pitchFamily="34" charset="0"/>
            </a:endParaRPr>
          </a:p>
          <a:p>
            <a:pPr algn="just">
              <a:spcBef>
                <a:spcPct val="0"/>
              </a:spcBef>
              <a:buFont typeface="Wingdings" pitchFamily="2" charset="2"/>
              <a:buChar char="q"/>
            </a:pPr>
            <a:endParaRPr lang="tr-TR" sz="2400" dirty="0" smtClean="0">
              <a:cs typeface="Arial" pitchFamily="34" charset="0"/>
            </a:endParaRPr>
          </a:p>
          <a:p>
            <a:pPr algn="just">
              <a:lnSpc>
                <a:spcPct val="90000"/>
              </a:lnSpc>
              <a:buFont typeface="Wingdings" pitchFamily="2" charset="2"/>
              <a:buChar char="q"/>
            </a:pPr>
            <a:endParaRPr lang="tr-TR" sz="2400" dirty="0" smtClean="0">
              <a:latin typeface="+mj-lt"/>
              <a:cs typeface="Arial" pitchFamily="34" charset="0"/>
            </a:endParaRPr>
          </a:p>
          <a:p>
            <a:pPr algn="just">
              <a:lnSpc>
                <a:spcPct val="90000"/>
              </a:lnSpc>
              <a:buFont typeface="Wingdings" pitchFamily="2" charset="2"/>
              <a:buChar char="q"/>
            </a:pPr>
            <a:endParaRPr lang="tr-TR" sz="2400" dirty="0" smtClean="0">
              <a:latin typeface="+mj-lt"/>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layt Numarası Yer Tutucusu"/>
          <p:cNvSpPr>
            <a:spLocks noGrp="1"/>
          </p:cNvSpPr>
          <p:nvPr>
            <p:ph type="sldNum" sz="quarter" idx="12"/>
          </p:nvPr>
        </p:nvSpPr>
        <p:spPr/>
        <p:txBody>
          <a:bodyPr>
            <a:normAutofit fontScale="85000" lnSpcReduction="20000"/>
          </a:bodyPr>
          <a:lstStyle/>
          <a:p>
            <a:fld id="{B1DEFA8C-F947-479F-BE07-76B6B3F80BF1}" type="slidenum">
              <a:rPr lang="tr-TR" smtClean="0"/>
              <a:pPr/>
              <a:t>7</a:t>
            </a:fld>
            <a:endParaRPr lang="tr-TR"/>
          </a:p>
        </p:txBody>
      </p:sp>
      <p:sp>
        <p:nvSpPr>
          <p:cNvPr id="5" name="4 İçerik Yer Tutucusu"/>
          <p:cNvSpPr>
            <a:spLocks noGrp="1"/>
          </p:cNvSpPr>
          <p:nvPr>
            <p:ph sz="quarter" idx="1"/>
          </p:nvPr>
        </p:nvSpPr>
        <p:spPr>
          <a:xfrm>
            <a:off x="612648" y="1600200"/>
            <a:ext cx="8153400" cy="4781128"/>
          </a:xfrm>
        </p:spPr>
        <p:txBody>
          <a:bodyPr>
            <a:noAutofit/>
          </a:bodyPr>
          <a:lstStyle/>
          <a:p>
            <a:pPr algn="just">
              <a:buClr>
                <a:schemeClr val="accent1"/>
              </a:buClr>
              <a:buFont typeface="Wingdings" panose="05000000000000000000" pitchFamily="2" charset="2"/>
              <a:buChar char="q"/>
              <a:defRPr/>
            </a:pPr>
            <a:r>
              <a:rPr lang="en-US" sz="2400" dirty="0" smtClean="0">
                <a:latin typeface="+mj-lt"/>
              </a:rPr>
              <a:t>PPA </a:t>
            </a:r>
            <a:r>
              <a:rPr lang="en-US" sz="2400" dirty="0">
                <a:latin typeface="+mj-lt"/>
              </a:rPr>
              <a:t>consists of:</a:t>
            </a:r>
          </a:p>
          <a:p>
            <a:pPr lvl="1" algn="just">
              <a:buFont typeface="Wingdings" panose="05000000000000000000" pitchFamily="2" charset="2"/>
              <a:buChar char="ü"/>
              <a:defRPr/>
            </a:pPr>
            <a:r>
              <a:rPr lang="en-US" sz="2400" dirty="0">
                <a:latin typeface="+mj-lt"/>
              </a:rPr>
              <a:t>the </a:t>
            </a:r>
            <a:r>
              <a:rPr lang="en-US" sz="2400" b="1" dirty="0">
                <a:latin typeface="+mj-lt"/>
              </a:rPr>
              <a:t>Public Procurement </a:t>
            </a:r>
            <a:r>
              <a:rPr lang="en-US" sz="2400" b="1" dirty="0" smtClean="0">
                <a:latin typeface="+mj-lt"/>
              </a:rPr>
              <a:t>Board</a:t>
            </a:r>
            <a:r>
              <a:rPr lang="tr-TR" sz="2400" b="1" dirty="0" smtClean="0">
                <a:latin typeface="+mj-lt"/>
              </a:rPr>
              <a:t> </a:t>
            </a:r>
            <a:r>
              <a:rPr lang="tr-TR" sz="2400" dirty="0" smtClean="0">
                <a:latin typeface="+mj-lt"/>
              </a:rPr>
              <a:t>(PPB)</a:t>
            </a:r>
            <a:r>
              <a:rPr lang="en-US" sz="2400" dirty="0" smtClean="0">
                <a:latin typeface="+mj-lt"/>
              </a:rPr>
              <a:t> </a:t>
            </a:r>
            <a:r>
              <a:rPr lang="en-US" sz="2400" dirty="0">
                <a:latin typeface="+mj-lt"/>
              </a:rPr>
              <a:t>acting as </a:t>
            </a:r>
            <a:r>
              <a:rPr lang="tr-TR" sz="2400" dirty="0" smtClean="0">
                <a:latin typeface="+mj-lt"/>
              </a:rPr>
              <a:t>a </a:t>
            </a:r>
            <a:r>
              <a:rPr lang="tr-TR" sz="2400" dirty="0" err="1" smtClean="0">
                <a:latin typeface="+mj-lt"/>
              </a:rPr>
              <a:t>decision</a:t>
            </a:r>
            <a:r>
              <a:rPr lang="tr-TR" sz="2400" dirty="0" smtClean="0">
                <a:latin typeface="+mj-lt"/>
              </a:rPr>
              <a:t> </a:t>
            </a:r>
            <a:r>
              <a:rPr lang="tr-TR" sz="2400" dirty="0" err="1">
                <a:latin typeface="+mj-lt"/>
              </a:rPr>
              <a:t>making</a:t>
            </a:r>
            <a:r>
              <a:rPr lang="tr-TR" sz="2400" dirty="0">
                <a:latin typeface="+mj-lt"/>
              </a:rPr>
              <a:t> body </a:t>
            </a:r>
            <a:r>
              <a:rPr lang="en-US" sz="2400" dirty="0" smtClean="0">
                <a:latin typeface="+mj-lt"/>
              </a:rPr>
              <a:t>with </a:t>
            </a:r>
            <a:r>
              <a:rPr lang="tr-TR" sz="2400" dirty="0">
                <a:latin typeface="+mj-lt"/>
              </a:rPr>
              <a:t>9</a:t>
            </a:r>
            <a:r>
              <a:rPr lang="en-US" sz="2400" dirty="0" smtClean="0">
                <a:latin typeface="+mj-lt"/>
              </a:rPr>
              <a:t> </a:t>
            </a:r>
            <a:r>
              <a:rPr lang="en-US" sz="2400" dirty="0">
                <a:latin typeface="+mj-lt"/>
              </a:rPr>
              <a:t>members, </a:t>
            </a:r>
          </a:p>
          <a:p>
            <a:pPr lvl="1" algn="just">
              <a:buFont typeface="Wingdings" panose="05000000000000000000" pitchFamily="2" charset="2"/>
              <a:buChar char="ü"/>
              <a:defRPr/>
            </a:pPr>
            <a:r>
              <a:rPr lang="tr-TR" sz="2400" b="1" dirty="0" err="1" smtClean="0">
                <a:latin typeface="+mj-lt"/>
              </a:rPr>
              <a:t>Presidency</a:t>
            </a:r>
            <a:r>
              <a:rPr lang="tr-TR" sz="2400" b="1" dirty="0" smtClean="0">
                <a:latin typeface="+mj-lt"/>
              </a:rPr>
              <a:t>,</a:t>
            </a:r>
            <a:r>
              <a:rPr lang="en-US" sz="2400" b="1" dirty="0" smtClean="0">
                <a:latin typeface="+mj-lt"/>
              </a:rPr>
              <a:t> </a:t>
            </a:r>
            <a:endParaRPr lang="en-US" sz="2400" b="1" dirty="0">
              <a:latin typeface="+mj-lt"/>
            </a:endParaRPr>
          </a:p>
          <a:p>
            <a:pPr lvl="1" algn="just">
              <a:buFont typeface="Wingdings" panose="05000000000000000000" pitchFamily="2" charset="2"/>
              <a:buChar char="ü"/>
              <a:defRPr/>
            </a:pPr>
            <a:r>
              <a:rPr lang="en-US" sz="2400" dirty="0">
                <a:latin typeface="+mj-lt"/>
              </a:rPr>
              <a:t>and </a:t>
            </a:r>
            <a:r>
              <a:rPr lang="en-US" sz="2400" b="1" dirty="0" smtClean="0">
                <a:latin typeface="+mj-lt"/>
              </a:rPr>
              <a:t>service </a:t>
            </a:r>
            <a:r>
              <a:rPr lang="en-US" sz="2400" b="1" dirty="0">
                <a:latin typeface="+mj-lt"/>
              </a:rPr>
              <a:t>units</a:t>
            </a:r>
            <a:r>
              <a:rPr lang="en-US" sz="2400" dirty="0">
                <a:latin typeface="+mj-lt"/>
              </a:rPr>
              <a:t>. </a:t>
            </a:r>
            <a:endParaRPr lang="en-GB" sz="2400" dirty="0" smtClean="0">
              <a:latin typeface="+mj-lt"/>
            </a:endParaRPr>
          </a:p>
          <a:p>
            <a:pPr lvl="0" algn="just">
              <a:lnSpc>
                <a:spcPct val="90000"/>
              </a:lnSpc>
              <a:buClr>
                <a:schemeClr val="accent1"/>
              </a:buClr>
              <a:buFont typeface="Wingdings" panose="05000000000000000000" pitchFamily="2" charset="2"/>
              <a:buChar char="q"/>
            </a:pPr>
            <a:r>
              <a:rPr lang="tr-TR" sz="2400" dirty="0" smtClean="0">
                <a:solidFill>
                  <a:prstClr val="black"/>
                </a:solidFill>
                <a:latin typeface="+mj-lt"/>
              </a:rPr>
              <a:t>PPB </a:t>
            </a:r>
            <a:r>
              <a:rPr lang="en-US" sz="2400" dirty="0" smtClean="0">
                <a:solidFill>
                  <a:prstClr val="black"/>
                </a:solidFill>
                <a:latin typeface="+mj-lt"/>
              </a:rPr>
              <a:t>members are </a:t>
            </a:r>
            <a:r>
              <a:rPr lang="en-GB" sz="2400" dirty="0" smtClean="0">
                <a:solidFill>
                  <a:prstClr val="black"/>
                </a:solidFill>
                <a:latin typeface="+mj-lt"/>
              </a:rPr>
              <a:t>appointed by the Council of</a:t>
            </a:r>
            <a:r>
              <a:rPr lang="tr-TR" sz="2400" dirty="0" smtClean="0">
                <a:solidFill>
                  <a:prstClr val="black"/>
                </a:solidFill>
                <a:latin typeface="+mj-lt"/>
              </a:rPr>
              <a:t> </a:t>
            </a:r>
            <a:r>
              <a:rPr lang="tr-TR" sz="2400" dirty="0" err="1" smtClean="0">
                <a:solidFill>
                  <a:prstClr val="black"/>
                </a:solidFill>
                <a:latin typeface="+mj-lt"/>
              </a:rPr>
              <a:t>Ministers</a:t>
            </a:r>
            <a:r>
              <a:rPr lang="tr-TR" sz="2400" dirty="0" smtClean="0">
                <a:solidFill>
                  <a:prstClr val="black"/>
                </a:solidFill>
                <a:latin typeface="+mj-lt"/>
              </a:rPr>
              <a:t> </a:t>
            </a:r>
            <a:r>
              <a:rPr lang="tr-TR" sz="2400" dirty="0" err="1" smtClean="0">
                <a:solidFill>
                  <a:prstClr val="black"/>
                </a:solidFill>
                <a:latin typeface="+mj-lt"/>
              </a:rPr>
              <a:t>upon</a:t>
            </a:r>
            <a:r>
              <a:rPr lang="tr-TR" sz="2400" dirty="0" smtClean="0">
                <a:solidFill>
                  <a:prstClr val="black"/>
                </a:solidFill>
                <a:latin typeface="+mj-lt"/>
              </a:rPr>
              <a:t> </a:t>
            </a:r>
            <a:r>
              <a:rPr lang="tr-TR" sz="2400" dirty="0" err="1" smtClean="0">
                <a:solidFill>
                  <a:prstClr val="black"/>
                </a:solidFill>
                <a:latin typeface="+mj-lt"/>
              </a:rPr>
              <a:t>the</a:t>
            </a:r>
            <a:r>
              <a:rPr lang="tr-TR" sz="2400" dirty="0" smtClean="0">
                <a:solidFill>
                  <a:prstClr val="black"/>
                </a:solidFill>
                <a:latin typeface="+mj-lt"/>
              </a:rPr>
              <a:t> </a:t>
            </a:r>
            <a:r>
              <a:rPr lang="tr-TR" sz="2400" dirty="0" err="1" smtClean="0">
                <a:solidFill>
                  <a:prstClr val="black"/>
                </a:solidFill>
                <a:latin typeface="+mj-lt"/>
              </a:rPr>
              <a:t>proposal</a:t>
            </a:r>
            <a:r>
              <a:rPr lang="tr-TR" sz="2400" dirty="0" smtClean="0">
                <a:solidFill>
                  <a:prstClr val="black"/>
                </a:solidFill>
                <a:latin typeface="+mj-lt"/>
              </a:rPr>
              <a:t> of </a:t>
            </a:r>
            <a:r>
              <a:rPr lang="tr-TR" sz="2400" dirty="0" err="1" smtClean="0">
                <a:solidFill>
                  <a:prstClr val="black"/>
                </a:solidFill>
                <a:latin typeface="+mj-lt"/>
              </a:rPr>
              <a:t>the</a:t>
            </a:r>
            <a:r>
              <a:rPr lang="tr-TR" sz="2400" dirty="0" smtClean="0">
                <a:solidFill>
                  <a:prstClr val="black"/>
                </a:solidFill>
                <a:latin typeface="+mj-lt"/>
              </a:rPr>
              <a:t> </a:t>
            </a:r>
            <a:r>
              <a:rPr lang="tr-TR" sz="2400" dirty="0" err="1" smtClean="0">
                <a:solidFill>
                  <a:prstClr val="black"/>
                </a:solidFill>
                <a:latin typeface="+mj-lt"/>
              </a:rPr>
              <a:t>Ministry</a:t>
            </a:r>
            <a:r>
              <a:rPr lang="tr-TR" sz="2400" dirty="0" smtClean="0">
                <a:solidFill>
                  <a:prstClr val="black"/>
                </a:solidFill>
                <a:latin typeface="+mj-lt"/>
              </a:rPr>
              <a:t> of Finance</a:t>
            </a:r>
            <a:r>
              <a:rPr lang="tr-TR" sz="2400" dirty="0">
                <a:solidFill>
                  <a:prstClr val="black"/>
                </a:solidFill>
                <a:latin typeface="+mj-lt"/>
              </a:rPr>
              <a:t> </a:t>
            </a:r>
            <a:r>
              <a:rPr lang="tr-TR" sz="2400" dirty="0" err="1" smtClean="0">
                <a:solidFill>
                  <a:prstClr val="black"/>
                </a:solidFill>
                <a:latin typeface="+mj-lt"/>
              </a:rPr>
              <a:t>and</a:t>
            </a:r>
            <a:r>
              <a:rPr lang="tr-TR" sz="2400" dirty="0" smtClean="0">
                <a:solidFill>
                  <a:prstClr val="black"/>
                </a:solidFill>
                <a:latin typeface="+mj-lt"/>
              </a:rPr>
              <a:t> </a:t>
            </a:r>
            <a:r>
              <a:rPr lang="tr-TR" sz="2400" dirty="0" err="1" smtClean="0">
                <a:solidFill>
                  <a:prstClr val="black"/>
                </a:solidFill>
                <a:latin typeface="+mj-lt"/>
              </a:rPr>
              <a:t>their</a:t>
            </a:r>
            <a:r>
              <a:rPr lang="tr-TR" sz="2400" dirty="0" smtClean="0">
                <a:solidFill>
                  <a:prstClr val="black"/>
                </a:solidFill>
                <a:latin typeface="+mj-lt"/>
              </a:rPr>
              <a:t> </a:t>
            </a:r>
            <a:r>
              <a:rPr lang="tr-TR" sz="2400" dirty="0" err="1" smtClean="0">
                <a:latin typeface="+mj-lt"/>
              </a:rPr>
              <a:t>term</a:t>
            </a:r>
            <a:r>
              <a:rPr lang="tr-TR" sz="2400" dirty="0" smtClean="0">
                <a:latin typeface="+mj-lt"/>
              </a:rPr>
              <a:t> of </a:t>
            </a:r>
            <a:r>
              <a:rPr lang="tr-TR" sz="2400" dirty="0" err="1" smtClean="0">
                <a:latin typeface="+mj-lt"/>
              </a:rPr>
              <a:t>office</a:t>
            </a:r>
            <a:r>
              <a:rPr lang="tr-TR" sz="2400" dirty="0" smtClean="0">
                <a:latin typeface="+mj-lt"/>
              </a:rPr>
              <a:t> is </a:t>
            </a:r>
            <a:r>
              <a:rPr lang="tr-TR" sz="2400" dirty="0" err="1" smtClean="0">
                <a:latin typeface="+mj-lt"/>
              </a:rPr>
              <a:t>for</a:t>
            </a:r>
            <a:r>
              <a:rPr lang="tr-TR" sz="2400" dirty="0" smtClean="0">
                <a:latin typeface="+mj-lt"/>
              </a:rPr>
              <a:t> </a:t>
            </a:r>
            <a:r>
              <a:rPr lang="tr-TR" sz="2400" dirty="0">
                <a:latin typeface="+mj-lt"/>
              </a:rPr>
              <a:t>4</a:t>
            </a:r>
            <a:r>
              <a:rPr lang="tr-TR" sz="2400" dirty="0" smtClean="0">
                <a:latin typeface="+mj-lt"/>
              </a:rPr>
              <a:t> </a:t>
            </a:r>
            <a:r>
              <a:rPr lang="tr-TR" sz="2400" dirty="0" err="1" smtClean="0">
                <a:latin typeface="+mj-lt"/>
              </a:rPr>
              <a:t>years</a:t>
            </a:r>
            <a:r>
              <a:rPr lang="tr-TR" sz="2400" dirty="0">
                <a:latin typeface="+mj-lt"/>
              </a:rPr>
              <a:t> </a:t>
            </a:r>
            <a:r>
              <a:rPr lang="tr-TR" sz="2400" dirty="0" err="1" smtClean="0">
                <a:latin typeface="+mj-lt"/>
              </a:rPr>
              <a:t>and</a:t>
            </a:r>
            <a:r>
              <a:rPr lang="tr-TR" sz="2400" dirty="0" smtClean="0">
                <a:latin typeface="+mj-lt"/>
              </a:rPr>
              <a:t> a </a:t>
            </a:r>
            <a:r>
              <a:rPr lang="tr-TR" sz="2400" dirty="0" err="1" smtClean="0">
                <a:latin typeface="+mj-lt"/>
              </a:rPr>
              <a:t>member</a:t>
            </a:r>
            <a:r>
              <a:rPr lang="tr-TR" sz="2400" dirty="0" smtClean="0">
                <a:latin typeface="+mj-lt"/>
              </a:rPr>
              <a:t> can be </a:t>
            </a:r>
            <a:r>
              <a:rPr lang="tr-TR" sz="2400" dirty="0" err="1" smtClean="0">
                <a:latin typeface="+mj-lt"/>
              </a:rPr>
              <a:t>elected</a:t>
            </a:r>
            <a:r>
              <a:rPr lang="tr-TR" sz="2400" dirty="0" smtClean="0">
                <a:latin typeface="+mj-lt"/>
              </a:rPr>
              <a:t> </a:t>
            </a:r>
            <a:r>
              <a:rPr lang="tr-TR" sz="2400" dirty="0" err="1" smtClean="0">
                <a:latin typeface="+mj-lt"/>
              </a:rPr>
              <a:t>more</a:t>
            </a:r>
            <a:r>
              <a:rPr lang="tr-TR" sz="2400" dirty="0" smtClean="0">
                <a:latin typeface="+mj-lt"/>
              </a:rPr>
              <a:t> </a:t>
            </a:r>
            <a:r>
              <a:rPr lang="tr-TR" sz="2400" dirty="0" err="1" smtClean="0">
                <a:latin typeface="+mj-lt"/>
              </a:rPr>
              <a:t>than</a:t>
            </a:r>
            <a:r>
              <a:rPr lang="tr-TR" sz="2400" dirty="0" smtClean="0">
                <a:latin typeface="+mj-lt"/>
              </a:rPr>
              <a:t> </a:t>
            </a:r>
            <a:r>
              <a:rPr lang="tr-TR" sz="2400" dirty="0" err="1" smtClean="0">
                <a:latin typeface="+mj-lt"/>
              </a:rPr>
              <a:t>once</a:t>
            </a:r>
            <a:r>
              <a:rPr lang="tr-TR" sz="2400" dirty="0" smtClean="0">
                <a:latin typeface="+mj-lt"/>
              </a:rPr>
              <a:t>.</a:t>
            </a:r>
          </a:p>
          <a:p>
            <a:pPr lvl="0" algn="just">
              <a:lnSpc>
                <a:spcPct val="90000"/>
              </a:lnSpc>
              <a:buClr>
                <a:schemeClr val="accent1"/>
              </a:buClr>
              <a:buFont typeface="Wingdings" panose="05000000000000000000" pitchFamily="2" charset="2"/>
              <a:buChar char="q"/>
            </a:pPr>
            <a:r>
              <a:rPr lang="en-US" sz="2400" dirty="0" smtClean="0">
                <a:latin typeface="+mj-lt"/>
              </a:rPr>
              <a:t>The </a:t>
            </a:r>
            <a:r>
              <a:rPr lang="tr-TR" sz="2400" dirty="0" err="1">
                <a:solidFill>
                  <a:prstClr val="black"/>
                </a:solidFill>
                <a:latin typeface="+mj-lt"/>
              </a:rPr>
              <a:t>president</a:t>
            </a:r>
            <a:r>
              <a:rPr lang="en-US" sz="2400" dirty="0" smtClean="0">
                <a:latin typeface="+mj-lt"/>
              </a:rPr>
              <a:t> of the PPA is also the </a:t>
            </a:r>
            <a:r>
              <a:rPr lang="tr-TR" sz="2400" dirty="0" err="1">
                <a:solidFill>
                  <a:prstClr val="black"/>
                </a:solidFill>
                <a:latin typeface="+mj-lt"/>
              </a:rPr>
              <a:t>president</a:t>
            </a:r>
            <a:r>
              <a:rPr lang="en-US" sz="2400" dirty="0" smtClean="0">
                <a:latin typeface="+mj-lt"/>
              </a:rPr>
              <a:t> of the Board.</a:t>
            </a:r>
            <a:endParaRPr lang="tr-TR" sz="2400" dirty="0" smtClean="0">
              <a:latin typeface="+mj-lt"/>
            </a:endParaRPr>
          </a:p>
          <a:p>
            <a:pPr algn="just">
              <a:lnSpc>
                <a:spcPct val="90000"/>
              </a:lnSpc>
              <a:buClr>
                <a:schemeClr val="accent1"/>
              </a:buClr>
              <a:buFont typeface="Wingdings" panose="05000000000000000000" pitchFamily="2" charset="2"/>
              <a:buChar char="q"/>
            </a:pPr>
            <a:r>
              <a:rPr lang="en-US" sz="2400" dirty="0">
                <a:latin typeface="+mj-lt"/>
              </a:rPr>
              <a:t>At present</a:t>
            </a:r>
            <a:r>
              <a:rPr lang="tr-TR" sz="2400" dirty="0">
                <a:latin typeface="+mj-lt"/>
              </a:rPr>
              <a:t>,</a:t>
            </a:r>
            <a:r>
              <a:rPr lang="en-US" sz="2400" dirty="0">
                <a:latin typeface="+mj-lt"/>
              </a:rPr>
              <a:t> the Authority has been operating with </a:t>
            </a:r>
            <a:r>
              <a:rPr lang="tr-TR" sz="2400" dirty="0" smtClean="0">
                <a:latin typeface="+mj-lt"/>
              </a:rPr>
              <a:t>333 </a:t>
            </a:r>
            <a:r>
              <a:rPr lang="en-US" sz="2400" dirty="0" smtClean="0">
                <a:latin typeface="+mj-lt"/>
              </a:rPr>
              <a:t>Personnel</a:t>
            </a:r>
            <a:r>
              <a:rPr lang="tr-TR" sz="2400" dirty="0">
                <a:latin typeface="+mj-lt"/>
              </a:rPr>
              <a:t> </a:t>
            </a:r>
            <a:r>
              <a:rPr lang="tr-TR" sz="2400" dirty="0" err="1" smtClean="0">
                <a:latin typeface="+mj-lt"/>
              </a:rPr>
              <a:t>including</a:t>
            </a:r>
            <a:r>
              <a:rPr lang="tr-TR" sz="2400" dirty="0">
                <a:latin typeface="+mj-lt"/>
              </a:rPr>
              <a:t> </a:t>
            </a:r>
            <a:r>
              <a:rPr lang="tr-TR" sz="2400" b="1" dirty="0" smtClean="0">
                <a:latin typeface="+mj-lt"/>
              </a:rPr>
              <a:t>155</a:t>
            </a:r>
            <a:r>
              <a:rPr lang="tr-TR" sz="2400" dirty="0" smtClean="0">
                <a:latin typeface="+mj-lt"/>
              </a:rPr>
              <a:t> </a:t>
            </a:r>
            <a:r>
              <a:rPr lang="tr-TR" sz="2400" dirty="0" err="1" smtClean="0">
                <a:latin typeface="+mj-lt"/>
              </a:rPr>
              <a:t>public</a:t>
            </a:r>
            <a:r>
              <a:rPr lang="tr-TR" sz="2400" dirty="0" smtClean="0">
                <a:latin typeface="+mj-lt"/>
              </a:rPr>
              <a:t> </a:t>
            </a:r>
            <a:r>
              <a:rPr lang="tr-TR" sz="2400" dirty="0" err="1" smtClean="0">
                <a:latin typeface="+mj-lt"/>
              </a:rPr>
              <a:t>procurement</a:t>
            </a:r>
            <a:r>
              <a:rPr lang="tr-TR" sz="2400" dirty="0" smtClean="0">
                <a:latin typeface="+mj-lt"/>
              </a:rPr>
              <a:t> </a:t>
            </a:r>
            <a:r>
              <a:rPr lang="tr-TR" sz="2400" dirty="0" err="1" smtClean="0">
                <a:latin typeface="+mj-lt"/>
              </a:rPr>
              <a:t>specialists</a:t>
            </a:r>
            <a:r>
              <a:rPr lang="tr-TR" sz="2400" dirty="0" smtClean="0">
                <a:latin typeface="+mj-lt"/>
              </a:rPr>
              <a:t>.</a:t>
            </a:r>
            <a:endParaRPr lang="en-US" sz="2400" dirty="0">
              <a:latin typeface="+mj-lt"/>
            </a:endParaRPr>
          </a:p>
          <a:p>
            <a:pPr algn="just">
              <a:lnSpc>
                <a:spcPct val="90000"/>
              </a:lnSpc>
            </a:pPr>
            <a:endParaRPr lang="tr-TR" sz="2400" dirty="0" smtClean="0">
              <a:latin typeface="+mj-lt"/>
            </a:endParaRPr>
          </a:p>
          <a:p>
            <a:pPr algn="just">
              <a:lnSpc>
                <a:spcPct val="90000"/>
              </a:lnSpc>
            </a:pPr>
            <a:endParaRPr lang="tr-TR" sz="2400" dirty="0" smtClean="0">
              <a:latin typeface="+mj-lt"/>
            </a:endParaRPr>
          </a:p>
          <a:p>
            <a:endParaRPr lang="tr-TR" sz="2400" dirty="0">
              <a:latin typeface="+mj-lt"/>
            </a:endParaRPr>
          </a:p>
        </p:txBody>
      </p:sp>
      <p:sp>
        <p:nvSpPr>
          <p:cNvPr id="8" name="1 Başlık"/>
          <p:cNvSpPr>
            <a:spLocks noGrp="1"/>
          </p:cNvSpPr>
          <p:nvPr>
            <p:ph type="title"/>
          </p:nvPr>
        </p:nvSpPr>
        <p:spPr>
          <a:xfrm>
            <a:off x="467544" y="228600"/>
            <a:ext cx="8298504" cy="990600"/>
          </a:xfrm>
        </p:spPr>
        <p:txBody>
          <a:bodyPr>
            <a:noAutofit/>
          </a:bodyPr>
          <a:lstStyle/>
          <a:p>
            <a:r>
              <a:rPr lang="tr-TR" sz="3600" b="1" dirty="0" smtClean="0">
                <a:solidFill>
                  <a:schemeClr val="tx2">
                    <a:lumMod val="60000"/>
                    <a:lumOff val="40000"/>
                  </a:schemeClr>
                </a:solidFill>
              </a:rPr>
              <a:t>PUBLIC PROCUREMENT AUTHORITY</a:t>
            </a:r>
            <a:endParaRPr lang="tr-TR" sz="3600" b="1" dirty="0">
              <a:solidFill>
                <a:schemeClr val="tx2">
                  <a:lumMod val="60000"/>
                  <a:lumOff val="40000"/>
                </a:schemeClr>
              </a:solidFill>
            </a:endParaRPr>
          </a:p>
        </p:txBody>
      </p:sp>
    </p:spTree>
    <p:extLst>
      <p:ext uri="{BB962C8B-B14F-4D97-AF65-F5344CB8AC3E}">
        <p14:creationId xmlns:p14="http://schemas.microsoft.com/office/powerpoint/2010/main" val="4274006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normAutofit fontScale="85000" lnSpcReduction="20000"/>
          </a:bodyPr>
          <a:lstStyle/>
          <a:p>
            <a:fld id="{B1DEFA8C-F947-479F-BE07-76B6B3F80BF1}" type="slidenum">
              <a:rPr lang="tr-TR" smtClean="0"/>
              <a:pPr/>
              <a:t>8</a:t>
            </a:fld>
            <a:endParaRPr lang="tr-TR"/>
          </a:p>
        </p:txBody>
      </p:sp>
      <p:graphicFrame>
        <p:nvGraphicFramePr>
          <p:cNvPr id="2" name="İçerik Yer Tutucusu 1"/>
          <p:cNvGraphicFramePr>
            <a:graphicFrameLocks noGrp="1"/>
          </p:cNvGraphicFramePr>
          <p:nvPr>
            <p:ph sz="quarter" idx="1"/>
            <p:extLst>
              <p:ext uri="{D42A27DB-BD31-4B8C-83A1-F6EECF244321}">
                <p14:modId xmlns:p14="http://schemas.microsoft.com/office/powerpoint/2010/main" val="3435693515"/>
              </p:ext>
            </p:extLst>
          </p:nvPr>
        </p:nvGraphicFramePr>
        <p:xfrm>
          <a:off x="323528" y="1772816"/>
          <a:ext cx="8568952" cy="4752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1 Başlık"/>
          <p:cNvSpPr>
            <a:spLocks noGrp="1"/>
          </p:cNvSpPr>
          <p:nvPr>
            <p:ph type="title"/>
          </p:nvPr>
        </p:nvSpPr>
        <p:spPr/>
        <p:txBody>
          <a:bodyPr>
            <a:noAutofit/>
          </a:bodyPr>
          <a:lstStyle/>
          <a:p>
            <a:r>
              <a:rPr lang="tr-TR" sz="3600" b="1" dirty="0" smtClean="0">
                <a:solidFill>
                  <a:schemeClr val="tx2">
                    <a:lumMod val="60000"/>
                    <a:lumOff val="40000"/>
                  </a:schemeClr>
                </a:solidFill>
              </a:rPr>
              <a:t>PUBLIC PROCUREMENT AUTHORITY</a:t>
            </a:r>
            <a:endParaRPr lang="tr-TR" sz="3600" b="1" dirty="0">
              <a:solidFill>
                <a:schemeClr val="tx2">
                  <a:lumMod val="60000"/>
                  <a:lumOff val="40000"/>
                </a:schemeClr>
              </a:solidFill>
            </a:endParaRPr>
          </a:p>
        </p:txBody>
      </p:sp>
    </p:spTree>
    <p:extLst>
      <p:ext uri="{BB962C8B-B14F-4D97-AF65-F5344CB8AC3E}">
        <p14:creationId xmlns:p14="http://schemas.microsoft.com/office/powerpoint/2010/main" val="951276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ayt Numarası Yer Tutucusu 3"/>
          <p:cNvSpPr>
            <a:spLocks noGrp="1"/>
          </p:cNvSpPr>
          <p:nvPr>
            <p:ph type="sldNum" sz="quarter" idx="12"/>
          </p:nvPr>
        </p:nvSpPr>
        <p:spPr/>
        <p:txBody>
          <a:bodyPr>
            <a:normAutofit fontScale="85000" lnSpcReduction="20000"/>
          </a:bodyPr>
          <a:lstStyle/>
          <a:p>
            <a:fld id="{B1DEFA8C-F947-479F-BE07-76B6B3F80BF1}" type="slidenum">
              <a:rPr lang="tr-TR" smtClean="0"/>
              <a:pPr/>
              <a:t>9</a:t>
            </a:fld>
            <a:endParaRPr lang="tr-TR"/>
          </a:p>
        </p:txBody>
      </p:sp>
      <p:graphicFrame>
        <p:nvGraphicFramePr>
          <p:cNvPr id="2" name="İçerik Yer Tutucusu 1"/>
          <p:cNvGraphicFramePr>
            <a:graphicFrameLocks noGrp="1"/>
          </p:cNvGraphicFramePr>
          <p:nvPr>
            <p:ph sz="quarter" idx="1"/>
            <p:extLst>
              <p:ext uri="{D42A27DB-BD31-4B8C-83A1-F6EECF244321}">
                <p14:modId xmlns:p14="http://schemas.microsoft.com/office/powerpoint/2010/main" val="2414375863"/>
              </p:ext>
            </p:extLst>
          </p:nvPr>
        </p:nvGraphicFramePr>
        <p:xfrm>
          <a:off x="323528" y="1628800"/>
          <a:ext cx="8496944"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1 Başlık"/>
          <p:cNvSpPr>
            <a:spLocks noGrp="1"/>
          </p:cNvSpPr>
          <p:nvPr>
            <p:ph type="title"/>
          </p:nvPr>
        </p:nvSpPr>
        <p:spPr/>
        <p:txBody>
          <a:bodyPr>
            <a:noAutofit/>
          </a:bodyPr>
          <a:lstStyle/>
          <a:p>
            <a:r>
              <a:rPr lang="tr-TR" sz="3600" b="1" dirty="0" smtClean="0">
                <a:solidFill>
                  <a:schemeClr val="tx2">
                    <a:lumMod val="60000"/>
                    <a:lumOff val="40000"/>
                  </a:schemeClr>
                </a:solidFill>
              </a:rPr>
              <a:t>PUBLIC PROCUREMENT AUTHORITY</a:t>
            </a:r>
            <a:endParaRPr lang="tr-TR" sz="3600" b="1" dirty="0">
              <a:solidFill>
                <a:schemeClr val="tx2">
                  <a:lumMod val="60000"/>
                  <a:lumOff val="40000"/>
                </a:schemeClr>
              </a:solidFill>
            </a:endParaRPr>
          </a:p>
        </p:txBody>
      </p:sp>
    </p:spTree>
    <p:extLst>
      <p:ext uri="{BB962C8B-B14F-4D97-AF65-F5344CB8AC3E}">
        <p14:creationId xmlns:p14="http://schemas.microsoft.com/office/powerpoint/2010/main" val="270240331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talama">
  <a:themeElements>
    <a:clrScheme name="Ortalama">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Ortalama">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rtalama">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5895</TotalTime>
  <Words>1103</Words>
  <Application>Microsoft Office PowerPoint</Application>
  <PresentationFormat>Ekran Gösterisi (4:3)</PresentationFormat>
  <Paragraphs>144</Paragraphs>
  <Slides>16</Slides>
  <Notes>12</Notes>
  <HiddenSlides>0</HiddenSlides>
  <MMClips>0</MMClips>
  <ScaleCrop>false</ScaleCrop>
  <HeadingPairs>
    <vt:vector size="4" baseType="variant">
      <vt:variant>
        <vt:lpstr>Tema</vt:lpstr>
      </vt:variant>
      <vt:variant>
        <vt:i4>1</vt:i4>
      </vt:variant>
      <vt:variant>
        <vt:lpstr>Slayt Başlıkları</vt:lpstr>
      </vt:variant>
      <vt:variant>
        <vt:i4>16</vt:i4>
      </vt:variant>
    </vt:vector>
  </HeadingPairs>
  <TitlesOfParts>
    <vt:vector size="17" baseType="lpstr">
      <vt:lpstr>Ortalama</vt:lpstr>
      <vt:lpstr>     THE REPUBLIC OF TURKEY     </vt:lpstr>
      <vt:lpstr>  KEY INSTITUTIONS  </vt:lpstr>
      <vt:lpstr>  MINISTRY OF FINANCE  </vt:lpstr>
      <vt:lpstr>  MINISTRY OF FINANCE  </vt:lpstr>
      <vt:lpstr>  MINISTRY OF FINANCE </vt:lpstr>
      <vt:lpstr>PUBLIC PROCUREMENT AUTHORITY</vt:lpstr>
      <vt:lpstr>PUBLIC PROCUREMENT AUTHORITY</vt:lpstr>
      <vt:lpstr>PUBLIC PROCUREMENT AUTHORITY</vt:lpstr>
      <vt:lpstr>PUBLIC PROCUREMENT AUTHORITY</vt:lpstr>
      <vt:lpstr>    CENTRALISED PURCHASING</vt:lpstr>
      <vt:lpstr>KEY PLAYERS OF CENTRALIZED PURCHASING SYSTEM IN TURKEY</vt:lpstr>
      <vt:lpstr>    STATE SUPPLY OFFICE</vt:lpstr>
      <vt:lpstr>                 PUBLIC HOSPITALS UNIONS</vt:lpstr>
      <vt:lpstr>            MINISTRIES AND CONTRACTING AUTHORITIES</vt:lpstr>
      <vt:lpstr>            FURTHER DEVELOPMENTS</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kgjn</dc:title>
  <dc:creator>Emine Erdem Alpyürük</dc:creator>
  <cp:lastModifiedBy>Erkan Özdemir</cp:lastModifiedBy>
  <cp:revision>601</cp:revision>
  <cp:lastPrinted>2014-08-12T11:29:13Z</cp:lastPrinted>
  <dcterms:created xsi:type="dcterms:W3CDTF">2009-03-24T10:49:32Z</dcterms:created>
  <dcterms:modified xsi:type="dcterms:W3CDTF">2014-08-21T12:42:20Z</dcterms:modified>
</cp:coreProperties>
</file>