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93" r:id="rId3"/>
    <p:sldId id="283" r:id="rId4"/>
    <p:sldId id="291" r:id="rId5"/>
    <p:sldId id="292" r:id="rId6"/>
    <p:sldId id="294" r:id="rId7"/>
    <p:sldId id="295" r:id="rId8"/>
    <p:sldId id="296" r:id="rId9"/>
    <p:sldId id="298" r:id="rId10"/>
    <p:sldId id="297" r:id="rId11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1" autoAdjust="0"/>
  </p:normalViewPr>
  <p:slideViewPr>
    <p:cSldViewPr>
      <p:cViewPr>
        <p:scale>
          <a:sx n="60" d="100"/>
          <a:sy n="60" d="100"/>
        </p:scale>
        <p:origin x="-236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96185D-4B37-43D8-B45F-7457C80AAA6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DEB1F263-3D80-4BA2-A244-53F79F324C04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Planiranje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F5BC5D0-4241-45D5-BB36-19C51A96065C}" type="parTrans" cxnId="{A2381554-F32C-4D86-99D9-4E30E1557B48}">
      <dgm:prSet/>
      <dgm:spPr/>
      <dgm:t>
        <a:bodyPr/>
        <a:lstStyle/>
        <a:p>
          <a:endParaRPr lang="sr-Latn-RS"/>
        </a:p>
      </dgm:t>
    </dgm:pt>
    <dgm:pt modelId="{7C618A8A-DA70-466C-8BD6-B00EA4202346}" type="sibTrans" cxnId="{A2381554-F32C-4D86-99D9-4E30E1557B48}">
      <dgm:prSet/>
      <dgm:spPr/>
      <dgm:t>
        <a:bodyPr/>
        <a:lstStyle/>
        <a:p>
          <a:endParaRPr lang="sr-Latn-RS"/>
        </a:p>
      </dgm:t>
    </dgm:pt>
    <dgm:pt modelId="{16AA2641-9E3F-41A6-9BA7-537BFEFF5AB8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Izvršenje ugovora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9105AC0-4196-4CB0-8089-9BB76F2AAB50}" type="parTrans" cxnId="{22D070E3-528A-48F3-9BBE-610CF60DFE5B}">
      <dgm:prSet/>
      <dgm:spPr/>
      <dgm:t>
        <a:bodyPr/>
        <a:lstStyle/>
        <a:p>
          <a:endParaRPr lang="sr-Latn-RS"/>
        </a:p>
      </dgm:t>
    </dgm:pt>
    <dgm:pt modelId="{51282C07-1920-4654-BF8A-FB2C316FB2C9}" type="sibTrans" cxnId="{22D070E3-528A-48F3-9BBE-610CF60DFE5B}">
      <dgm:prSet/>
      <dgm:spPr/>
      <dgm:t>
        <a:bodyPr/>
        <a:lstStyle/>
        <a:p>
          <a:endParaRPr lang="sr-Latn-RS"/>
        </a:p>
      </dgm:t>
    </dgm:pt>
    <dgm:pt modelId="{2D7A7914-CCF9-45CF-B399-71E73699CADE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Eksploatacija predmeta nabavke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121CE7F-EC0F-412B-8823-CA8D2513EA29}" type="parTrans" cxnId="{35D2CA1C-5A63-4CE6-8D63-7AA6019A5188}">
      <dgm:prSet/>
      <dgm:spPr/>
      <dgm:t>
        <a:bodyPr/>
        <a:lstStyle/>
        <a:p>
          <a:endParaRPr lang="sr-Latn-RS"/>
        </a:p>
      </dgm:t>
    </dgm:pt>
    <dgm:pt modelId="{58841E0A-6782-4975-A11F-27A533110F17}" type="sibTrans" cxnId="{35D2CA1C-5A63-4CE6-8D63-7AA6019A5188}">
      <dgm:prSet/>
      <dgm:spPr/>
      <dgm:t>
        <a:bodyPr/>
        <a:lstStyle/>
        <a:p>
          <a:endParaRPr lang="sr-Latn-RS"/>
        </a:p>
      </dgm:t>
    </dgm:pt>
    <dgm:pt modelId="{589D80AF-B10C-4531-90E7-277FDAEE9799}">
      <dgm:prSet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Dodela ugovora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2EF3745-F083-4BFF-80D3-DDD3CF20DCC5}" type="parTrans" cxnId="{8C4A99CF-9AA1-42AF-8CFF-A4A30536E0C9}">
      <dgm:prSet/>
      <dgm:spPr/>
      <dgm:t>
        <a:bodyPr/>
        <a:lstStyle/>
        <a:p>
          <a:endParaRPr lang="sr-Latn-RS"/>
        </a:p>
      </dgm:t>
    </dgm:pt>
    <dgm:pt modelId="{79A3B09D-F761-4AFA-A01C-97BD33C644C6}" type="sibTrans" cxnId="{8C4A99CF-9AA1-42AF-8CFF-A4A30536E0C9}">
      <dgm:prSet/>
      <dgm:spPr/>
      <dgm:t>
        <a:bodyPr/>
        <a:lstStyle/>
        <a:p>
          <a:endParaRPr lang="sr-Latn-RS"/>
        </a:p>
      </dgm:t>
    </dgm:pt>
    <dgm:pt modelId="{68766E51-F849-4C8B-965D-6E311B6B17D3}" type="pres">
      <dgm:prSet presAssocID="{0296185D-4B37-43D8-B45F-7457C80AAA6A}" presName="CompostProcess" presStyleCnt="0">
        <dgm:presLayoutVars>
          <dgm:dir/>
          <dgm:resizeHandles val="exact"/>
        </dgm:presLayoutVars>
      </dgm:prSet>
      <dgm:spPr/>
    </dgm:pt>
    <dgm:pt modelId="{F5D2D51A-BF84-420D-9078-171CC595A912}" type="pres">
      <dgm:prSet presAssocID="{0296185D-4B37-43D8-B45F-7457C80AAA6A}" presName="arrow" presStyleLbl="bgShp" presStyleIdx="0" presStyleCnt="1"/>
      <dgm:spPr/>
    </dgm:pt>
    <dgm:pt modelId="{FD063E1F-9B29-41F6-AF5A-4C5C85681189}" type="pres">
      <dgm:prSet presAssocID="{0296185D-4B37-43D8-B45F-7457C80AAA6A}" presName="linearProcess" presStyleCnt="0"/>
      <dgm:spPr/>
    </dgm:pt>
    <dgm:pt modelId="{EBA5E749-5D65-4008-875E-21677C24A7B6}" type="pres">
      <dgm:prSet presAssocID="{DEB1F263-3D80-4BA2-A244-53F79F324C04}" presName="textNode" presStyleLbl="node1" presStyleIdx="0" presStyleCnt="4">
        <dgm:presLayoutVars>
          <dgm:bulletEnabled val="1"/>
        </dgm:presLayoutVars>
      </dgm:prSet>
      <dgm:spPr/>
    </dgm:pt>
    <dgm:pt modelId="{DCE32A52-A709-4097-A2AE-9509C9B46B75}" type="pres">
      <dgm:prSet presAssocID="{7C618A8A-DA70-466C-8BD6-B00EA4202346}" presName="sibTrans" presStyleCnt="0"/>
      <dgm:spPr/>
    </dgm:pt>
    <dgm:pt modelId="{2E310B87-A966-4D6D-A98A-7556599E7C3B}" type="pres">
      <dgm:prSet presAssocID="{589D80AF-B10C-4531-90E7-277FDAEE9799}" presName="textNode" presStyleLbl="node1" presStyleIdx="1" presStyleCnt="4">
        <dgm:presLayoutVars>
          <dgm:bulletEnabled val="1"/>
        </dgm:presLayoutVars>
      </dgm:prSet>
      <dgm:spPr/>
    </dgm:pt>
    <dgm:pt modelId="{B8B8CF7A-35CF-49EB-922F-FD12BCBF8CF8}" type="pres">
      <dgm:prSet presAssocID="{79A3B09D-F761-4AFA-A01C-97BD33C644C6}" presName="sibTrans" presStyleCnt="0"/>
      <dgm:spPr/>
    </dgm:pt>
    <dgm:pt modelId="{CA430F70-ACCF-48EC-94DC-333129C7D782}" type="pres">
      <dgm:prSet presAssocID="{16AA2641-9E3F-41A6-9BA7-537BFEFF5AB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8ED663F-5498-412B-9FF9-9F443704C949}" type="pres">
      <dgm:prSet presAssocID="{51282C07-1920-4654-BF8A-FB2C316FB2C9}" presName="sibTrans" presStyleCnt="0"/>
      <dgm:spPr/>
    </dgm:pt>
    <dgm:pt modelId="{71C9A79E-FD30-4499-9B66-670DC7BE4AEC}" type="pres">
      <dgm:prSet presAssocID="{2D7A7914-CCF9-45CF-B399-71E73699CAD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A2381554-F32C-4D86-99D9-4E30E1557B48}" srcId="{0296185D-4B37-43D8-B45F-7457C80AAA6A}" destId="{DEB1F263-3D80-4BA2-A244-53F79F324C04}" srcOrd="0" destOrd="0" parTransId="{EF5BC5D0-4241-45D5-BB36-19C51A96065C}" sibTransId="{7C618A8A-DA70-466C-8BD6-B00EA4202346}"/>
    <dgm:cxn modelId="{22D070E3-528A-48F3-9BBE-610CF60DFE5B}" srcId="{0296185D-4B37-43D8-B45F-7457C80AAA6A}" destId="{16AA2641-9E3F-41A6-9BA7-537BFEFF5AB8}" srcOrd="2" destOrd="0" parTransId="{39105AC0-4196-4CB0-8089-9BB76F2AAB50}" sibTransId="{51282C07-1920-4654-BF8A-FB2C316FB2C9}"/>
    <dgm:cxn modelId="{EFABCC0E-2582-43AB-8985-1303F410D285}" type="presOf" srcId="{0296185D-4B37-43D8-B45F-7457C80AAA6A}" destId="{68766E51-F849-4C8B-965D-6E311B6B17D3}" srcOrd="0" destOrd="0" presId="urn:microsoft.com/office/officeart/2005/8/layout/hProcess9"/>
    <dgm:cxn modelId="{332D48AC-29F3-4D34-A0E5-B05A3C952355}" type="presOf" srcId="{16AA2641-9E3F-41A6-9BA7-537BFEFF5AB8}" destId="{CA430F70-ACCF-48EC-94DC-333129C7D782}" srcOrd="0" destOrd="0" presId="urn:microsoft.com/office/officeart/2005/8/layout/hProcess9"/>
    <dgm:cxn modelId="{1EF4E24C-1B6F-4013-BD38-1DEBC3A4A9CF}" type="presOf" srcId="{2D7A7914-CCF9-45CF-B399-71E73699CADE}" destId="{71C9A79E-FD30-4499-9B66-670DC7BE4AEC}" srcOrd="0" destOrd="0" presId="urn:microsoft.com/office/officeart/2005/8/layout/hProcess9"/>
    <dgm:cxn modelId="{8C4A99CF-9AA1-42AF-8CFF-A4A30536E0C9}" srcId="{0296185D-4B37-43D8-B45F-7457C80AAA6A}" destId="{589D80AF-B10C-4531-90E7-277FDAEE9799}" srcOrd="1" destOrd="0" parTransId="{32EF3745-F083-4BFF-80D3-DDD3CF20DCC5}" sibTransId="{79A3B09D-F761-4AFA-A01C-97BD33C644C6}"/>
    <dgm:cxn modelId="{C68BB72F-BC96-4F2B-A983-32581175CB8F}" type="presOf" srcId="{DEB1F263-3D80-4BA2-A244-53F79F324C04}" destId="{EBA5E749-5D65-4008-875E-21677C24A7B6}" srcOrd="0" destOrd="0" presId="urn:microsoft.com/office/officeart/2005/8/layout/hProcess9"/>
    <dgm:cxn modelId="{9AEDE502-6ECB-470A-857B-64B9EA513B42}" type="presOf" srcId="{589D80AF-B10C-4531-90E7-277FDAEE9799}" destId="{2E310B87-A966-4D6D-A98A-7556599E7C3B}" srcOrd="0" destOrd="0" presId="urn:microsoft.com/office/officeart/2005/8/layout/hProcess9"/>
    <dgm:cxn modelId="{35D2CA1C-5A63-4CE6-8D63-7AA6019A5188}" srcId="{0296185D-4B37-43D8-B45F-7457C80AAA6A}" destId="{2D7A7914-CCF9-45CF-B399-71E73699CADE}" srcOrd="3" destOrd="0" parTransId="{E121CE7F-EC0F-412B-8823-CA8D2513EA29}" sibTransId="{58841E0A-6782-4975-A11F-27A533110F17}"/>
    <dgm:cxn modelId="{0A020839-CC1A-45E0-AAF0-5D52E0D0D6CB}" type="presParOf" srcId="{68766E51-F849-4C8B-965D-6E311B6B17D3}" destId="{F5D2D51A-BF84-420D-9078-171CC595A912}" srcOrd="0" destOrd="0" presId="urn:microsoft.com/office/officeart/2005/8/layout/hProcess9"/>
    <dgm:cxn modelId="{41DCF0BD-6BDA-42B6-B45F-C9C3231EFBF0}" type="presParOf" srcId="{68766E51-F849-4C8B-965D-6E311B6B17D3}" destId="{FD063E1F-9B29-41F6-AF5A-4C5C85681189}" srcOrd="1" destOrd="0" presId="urn:microsoft.com/office/officeart/2005/8/layout/hProcess9"/>
    <dgm:cxn modelId="{DD7CBA76-5DEF-4C4F-BE94-98C483D2FAC8}" type="presParOf" srcId="{FD063E1F-9B29-41F6-AF5A-4C5C85681189}" destId="{EBA5E749-5D65-4008-875E-21677C24A7B6}" srcOrd="0" destOrd="0" presId="urn:microsoft.com/office/officeart/2005/8/layout/hProcess9"/>
    <dgm:cxn modelId="{7EBA5A6B-C282-4123-A95A-3EE0989EAAB5}" type="presParOf" srcId="{FD063E1F-9B29-41F6-AF5A-4C5C85681189}" destId="{DCE32A52-A709-4097-A2AE-9509C9B46B75}" srcOrd="1" destOrd="0" presId="urn:microsoft.com/office/officeart/2005/8/layout/hProcess9"/>
    <dgm:cxn modelId="{23D8900E-970F-4516-9F43-02774C8BBAD3}" type="presParOf" srcId="{FD063E1F-9B29-41F6-AF5A-4C5C85681189}" destId="{2E310B87-A966-4D6D-A98A-7556599E7C3B}" srcOrd="2" destOrd="0" presId="urn:microsoft.com/office/officeart/2005/8/layout/hProcess9"/>
    <dgm:cxn modelId="{1F49C582-1561-441B-80C9-5E8D313CC6B0}" type="presParOf" srcId="{FD063E1F-9B29-41F6-AF5A-4C5C85681189}" destId="{B8B8CF7A-35CF-49EB-922F-FD12BCBF8CF8}" srcOrd="3" destOrd="0" presId="urn:microsoft.com/office/officeart/2005/8/layout/hProcess9"/>
    <dgm:cxn modelId="{11BAED3C-9937-41F1-9C64-D8CEA40A2A47}" type="presParOf" srcId="{FD063E1F-9B29-41F6-AF5A-4C5C85681189}" destId="{CA430F70-ACCF-48EC-94DC-333129C7D782}" srcOrd="4" destOrd="0" presId="urn:microsoft.com/office/officeart/2005/8/layout/hProcess9"/>
    <dgm:cxn modelId="{AAA707DA-3971-4054-AA84-6C64AF87190F}" type="presParOf" srcId="{FD063E1F-9B29-41F6-AF5A-4C5C85681189}" destId="{88ED663F-5498-412B-9FF9-9F443704C949}" srcOrd="5" destOrd="0" presId="urn:microsoft.com/office/officeart/2005/8/layout/hProcess9"/>
    <dgm:cxn modelId="{B63B2373-A9D1-4314-AE74-350BE8242B58}" type="presParOf" srcId="{FD063E1F-9B29-41F6-AF5A-4C5C85681189}" destId="{71C9A79E-FD30-4499-9B66-670DC7BE4AE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24712D-840E-4E9C-A54F-8604D1BBA1CD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RS"/>
        </a:p>
      </dgm:t>
    </dgm:pt>
    <dgm:pt modelId="{E7D6D71B-1255-449D-A303-EB69B006E6B6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Planiranje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39A8604-9DA1-4304-8944-D6B3E6ED52E6}" type="parTrans" cxnId="{CA2501A7-B7FA-494E-ABB3-ADFFC94B9DF2}">
      <dgm:prSet/>
      <dgm:spPr/>
      <dgm:t>
        <a:bodyPr/>
        <a:lstStyle/>
        <a:p>
          <a:endParaRPr lang="sr-Latn-RS"/>
        </a:p>
      </dgm:t>
    </dgm:pt>
    <dgm:pt modelId="{F646E63E-883E-4F40-99B4-39C9FCC36119}" type="sibTrans" cxnId="{CA2501A7-B7FA-494E-ABB3-ADFFC94B9DF2}">
      <dgm:prSet/>
      <dgm:spPr/>
      <dgm:t>
        <a:bodyPr/>
        <a:lstStyle/>
        <a:p>
          <a:endParaRPr lang="sr-Latn-RS"/>
        </a:p>
      </dgm:t>
    </dgm:pt>
    <dgm:pt modelId="{8BB61547-ED2F-49AB-8404-0ECB876BC8CC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Dodela ugovora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F5C81A1-9162-4685-AA38-C7BDFCF74EC9}" type="parTrans" cxnId="{7619D6CC-9F9B-4698-AB73-658390011EF5}">
      <dgm:prSet/>
      <dgm:spPr/>
      <dgm:t>
        <a:bodyPr/>
        <a:lstStyle/>
        <a:p>
          <a:endParaRPr lang="sr-Latn-RS"/>
        </a:p>
      </dgm:t>
    </dgm:pt>
    <dgm:pt modelId="{551E14A6-62C8-4FEB-B2F6-D790E829EA18}" type="sibTrans" cxnId="{7619D6CC-9F9B-4698-AB73-658390011EF5}">
      <dgm:prSet/>
      <dgm:spPr/>
      <dgm:t>
        <a:bodyPr/>
        <a:lstStyle/>
        <a:p>
          <a:endParaRPr lang="sr-Latn-RS"/>
        </a:p>
      </dgm:t>
    </dgm:pt>
    <dgm:pt modelId="{1ABDB606-8B37-45B5-8C9A-DF629F5A850C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Izvršenje ugovora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D676260-0F61-4A7D-9FE7-39ABB6DD6C9A}" type="parTrans" cxnId="{1DEBA87F-D394-4247-ADD9-CA4D23606574}">
      <dgm:prSet/>
      <dgm:spPr/>
      <dgm:t>
        <a:bodyPr/>
        <a:lstStyle/>
        <a:p>
          <a:endParaRPr lang="sr-Latn-RS"/>
        </a:p>
      </dgm:t>
    </dgm:pt>
    <dgm:pt modelId="{700466D5-7B49-48AB-AE8F-BC2FE03CC0D9}" type="sibTrans" cxnId="{1DEBA87F-D394-4247-ADD9-CA4D23606574}">
      <dgm:prSet/>
      <dgm:spPr/>
      <dgm:t>
        <a:bodyPr/>
        <a:lstStyle/>
        <a:p>
          <a:endParaRPr lang="sr-Latn-RS"/>
        </a:p>
      </dgm:t>
    </dgm:pt>
    <dgm:pt modelId="{8FD3C65B-46E1-4E5C-8118-F9A31D238761}">
      <dgm:prSet phldrT="[Text]"/>
      <dgm:spPr/>
      <dgm:t>
        <a:bodyPr/>
        <a:lstStyle/>
        <a:p>
          <a:r>
            <a:rPr lang="sr-Latn-R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Eksploatacija predmeta nabavke</a:t>
          </a:r>
          <a:endParaRPr lang="sr-Latn-RS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052A620-4323-4FDB-8046-DB819C0BAA3D}" type="parTrans" cxnId="{9B305A81-7722-4960-8A0D-6C2670FD55D6}">
      <dgm:prSet/>
      <dgm:spPr/>
      <dgm:t>
        <a:bodyPr/>
        <a:lstStyle/>
        <a:p>
          <a:endParaRPr lang="sr-Latn-RS"/>
        </a:p>
      </dgm:t>
    </dgm:pt>
    <dgm:pt modelId="{4FB96769-CCCA-4B95-943B-7C86D25969FA}" type="sibTrans" cxnId="{9B305A81-7722-4960-8A0D-6C2670FD55D6}">
      <dgm:prSet/>
      <dgm:spPr/>
      <dgm:t>
        <a:bodyPr/>
        <a:lstStyle/>
        <a:p>
          <a:endParaRPr lang="sr-Latn-RS"/>
        </a:p>
      </dgm:t>
    </dgm:pt>
    <dgm:pt modelId="{A96F1728-7603-4959-9E99-4FF66CA0A52E}" type="pres">
      <dgm:prSet presAssocID="{3D24712D-840E-4E9C-A54F-8604D1BBA1CD}" presName="cycle" presStyleCnt="0">
        <dgm:presLayoutVars>
          <dgm:dir/>
          <dgm:resizeHandles val="exact"/>
        </dgm:presLayoutVars>
      </dgm:prSet>
      <dgm:spPr/>
    </dgm:pt>
    <dgm:pt modelId="{9688429C-69B5-4930-A045-BDD106EF8F31}" type="pres">
      <dgm:prSet presAssocID="{E7D6D71B-1255-449D-A303-EB69B006E6B6}" presName="node" presStyleLbl="node1" presStyleIdx="0" presStyleCnt="4">
        <dgm:presLayoutVars>
          <dgm:bulletEnabled val="1"/>
        </dgm:presLayoutVars>
      </dgm:prSet>
      <dgm:spPr/>
    </dgm:pt>
    <dgm:pt modelId="{AB99942E-DB84-41AC-BE71-F985698B2AE2}" type="pres">
      <dgm:prSet presAssocID="{E7D6D71B-1255-449D-A303-EB69B006E6B6}" presName="spNode" presStyleCnt="0"/>
      <dgm:spPr/>
    </dgm:pt>
    <dgm:pt modelId="{6F8E409F-B52D-4B58-B193-F0A6C3E098CB}" type="pres">
      <dgm:prSet presAssocID="{F646E63E-883E-4F40-99B4-39C9FCC36119}" presName="sibTrans" presStyleLbl="sibTrans1D1" presStyleIdx="0" presStyleCnt="4"/>
      <dgm:spPr/>
    </dgm:pt>
    <dgm:pt modelId="{EC2676A6-1685-4149-83FE-3D72AF7473D3}" type="pres">
      <dgm:prSet presAssocID="{8BB61547-ED2F-49AB-8404-0ECB876BC8CC}" presName="node" presStyleLbl="node1" presStyleIdx="1" presStyleCnt="4">
        <dgm:presLayoutVars>
          <dgm:bulletEnabled val="1"/>
        </dgm:presLayoutVars>
      </dgm:prSet>
      <dgm:spPr/>
    </dgm:pt>
    <dgm:pt modelId="{72875971-9F1A-4C76-BB0B-FCFE80D29855}" type="pres">
      <dgm:prSet presAssocID="{8BB61547-ED2F-49AB-8404-0ECB876BC8CC}" presName="spNode" presStyleCnt="0"/>
      <dgm:spPr/>
    </dgm:pt>
    <dgm:pt modelId="{F15678B4-08E4-4DBE-A9E3-2D53066B67DA}" type="pres">
      <dgm:prSet presAssocID="{551E14A6-62C8-4FEB-B2F6-D790E829EA18}" presName="sibTrans" presStyleLbl="sibTrans1D1" presStyleIdx="1" presStyleCnt="4"/>
      <dgm:spPr/>
    </dgm:pt>
    <dgm:pt modelId="{2A9804F1-B42E-4742-A39E-F92B83942770}" type="pres">
      <dgm:prSet presAssocID="{1ABDB606-8B37-45B5-8C9A-DF629F5A850C}" presName="node" presStyleLbl="node1" presStyleIdx="2" presStyleCnt="4">
        <dgm:presLayoutVars>
          <dgm:bulletEnabled val="1"/>
        </dgm:presLayoutVars>
      </dgm:prSet>
      <dgm:spPr/>
    </dgm:pt>
    <dgm:pt modelId="{22A7D364-1180-4232-B736-09F4899D0197}" type="pres">
      <dgm:prSet presAssocID="{1ABDB606-8B37-45B5-8C9A-DF629F5A850C}" presName="spNode" presStyleCnt="0"/>
      <dgm:spPr/>
    </dgm:pt>
    <dgm:pt modelId="{AF855E37-5CDA-41BD-90A9-5CF3477D1929}" type="pres">
      <dgm:prSet presAssocID="{700466D5-7B49-48AB-AE8F-BC2FE03CC0D9}" presName="sibTrans" presStyleLbl="sibTrans1D1" presStyleIdx="2" presStyleCnt="4"/>
      <dgm:spPr/>
    </dgm:pt>
    <dgm:pt modelId="{C0F5DED4-D2AE-41CD-AA97-5F943DAEC344}" type="pres">
      <dgm:prSet presAssocID="{8FD3C65B-46E1-4E5C-8118-F9A31D23876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889ABEA-B069-4389-84CB-0C61AA510CD5}" type="pres">
      <dgm:prSet presAssocID="{8FD3C65B-46E1-4E5C-8118-F9A31D238761}" presName="spNode" presStyleCnt="0"/>
      <dgm:spPr/>
    </dgm:pt>
    <dgm:pt modelId="{3F58C05B-F4CC-4C36-8558-2330E2E18BBE}" type="pres">
      <dgm:prSet presAssocID="{4FB96769-CCCA-4B95-943B-7C86D25969FA}" presName="sibTrans" presStyleLbl="sibTrans1D1" presStyleIdx="3" presStyleCnt="4"/>
      <dgm:spPr/>
    </dgm:pt>
  </dgm:ptLst>
  <dgm:cxnLst>
    <dgm:cxn modelId="{E4FDE8F5-BDF5-4D52-818F-53D483EAD307}" type="presOf" srcId="{700466D5-7B49-48AB-AE8F-BC2FE03CC0D9}" destId="{AF855E37-5CDA-41BD-90A9-5CF3477D1929}" srcOrd="0" destOrd="0" presId="urn:microsoft.com/office/officeart/2005/8/layout/cycle5"/>
    <dgm:cxn modelId="{ECE5B90B-B220-4664-9389-1C44BFD10836}" type="presOf" srcId="{4FB96769-CCCA-4B95-943B-7C86D25969FA}" destId="{3F58C05B-F4CC-4C36-8558-2330E2E18BBE}" srcOrd="0" destOrd="0" presId="urn:microsoft.com/office/officeart/2005/8/layout/cycle5"/>
    <dgm:cxn modelId="{4A26FAA9-23BA-4C58-A8EA-C38BEEEE3CA9}" type="presOf" srcId="{8FD3C65B-46E1-4E5C-8118-F9A31D238761}" destId="{C0F5DED4-D2AE-41CD-AA97-5F943DAEC344}" srcOrd="0" destOrd="0" presId="urn:microsoft.com/office/officeart/2005/8/layout/cycle5"/>
    <dgm:cxn modelId="{E3B96853-6A37-4C67-BFC2-C490A38615C5}" type="presOf" srcId="{E7D6D71B-1255-449D-A303-EB69B006E6B6}" destId="{9688429C-69B5-4930-A045-BDD106EF8F31}" srcOrd="0" destOrd="0" presId="urn:microsoft.com/office/officeart/2005/8/layout/cycle5"/>
    <dgm:cxn modelId="{7619D6CC-9F9B-4698-AB73-658390011EF5}" srcId="{3D24712D-840E-4E9C-A54F-8604D1BBA1CD}" destId="{8BB61547-ED2F-49AB-8404-0ECB876BC8CC}" srcOrd="1" destOrd="0" parTransId="{AF5C81A1-9162-4685-AA38-C7BDFCF74EC9}" sibTransId="{551E14A6-62C8-4FEB-B2F6-D790E829EA18}"/>
    <dgm:cxn modelId="{42264C97-B08A-4413-9EA2-A11EFDF5B236}" type="presOf" srcId="{F646E63E-883E-4F40-99B4-39C9FCC36119}" destId="{6F8E409F-B52D-4B58-B193-F0A6C3E098CB}" srcOrd="0" destOrd="0" presId="urn:microsoft.com/office/officeart/2005/8/layout/cycle5"/>
    <dgm:cxn modelId="{C9338081-ED74-428F-B702-AA31AEA354A6}" type="presOf" srcId="{551E14A6-62C8-4FEB-B2F6-D790E829EA18}" destId="{F15678B4-08E4-4DBE-A9E3-2D53066B67DA}" srcOrd="0" destOrd="0" presId="urn:microsoft.com/office/officeart/2005/8/layout/cycle5"/>
    <dgm:cxn modelId="{9B305A81-7722-4960-8A0D-6C2670FD55D6}" srcId="{3D24712D-840E-4E9C-A54F-8604D1BBA1CD}" destId="{8FD3C65B-46E1-4E5C-8118-F9A31D238761}" srcOrd="3" destOrd="0" parTransId="{4052A620-4323-4FDB-8046-DB819C0BAA3D}" sibTransId="{4FB96769-CCCA-4B95-943B-7C86D25969FA}"/>
    <dgm:cxn modelId="{1DEBA87F-D394-4247-ADD9-CA4D23606574}" srcId="{3D24712D-840E-4E9C-A54F-8604D1BBA1CD}" destId="{1ABDB606-8B37-45B5-8C9A-DF629F5A850C}" srcOrd="2" destOrd="0" parTransId="{3D676260-0F61-4A7D-9FE7-39ABB6DD6C9A}" sibTransId="{700466D5-7B49-48AB-AE8F-BC2FE03CC0D9}"/>
    <dgm:cxn modelId="{CA2501A7-B7FA-494E-ABB3-ADFFC94B9DF2}" srcId="{3D24712D-840E-4E9C-A54F-8604D1BBA1CD}" destId="{E7D6D71B-1255-449D-A303-EB69B006E6B6}" srcOrd="0" destOrd="0" parTransId="{339A8604-9DA1-4304-8944-D6B3E6ED52E6}" sibTransId="{F646E63E-883E-4F40-99B4-39C9FCC36119}"/>
    <dgm:cxn modelId="{22F3F550-B58D-4B29-A194-37683194F601}" type="presOf" srcId="{8BB61547-ED2F-49AB-8404-0ECB876BC8CC}" destId="{EC2676A6-1685-4149-83FE-3D72AF7473D3}" srcOrd="0" destOrd="0" presId="urn:microsoft.com/office/officeart/2005/8/layout/cycle5"/>
    <dgm:cxn modelId="{3D5E1A73-2E4C-40ED-84B9-EDF65732F5D4}" type="presOf" srcId="{1ABDB606-8B37-45B5-8C9A-DF629F5A850C}" destId="{2A9804F1-B42E-4742-A39E-F92B83942770}" srcOrd="0" destOrd="0" presId="urn:microsoft.com/office/officeart/2005/8/layout/cycle5"/>
    <dgm:cxn modelId="{BAF86357-620E-43CF-A692-34B4EE598434}" type="presOf" srcId="{3D24712D-840E-4E9C-A54F-8604D1BBA1CD}" destId="{A96F1728-7603-4959-9E99-4FF66CA0A52E}" srcOrd="0" destOrd="0" presId="urn:microsoft.com/office/officeart/2005/8/layout/cycle5"/>
    <dgm:cxn modelId="{B347B6E1-6B8F-4B03-9709-2044456F2686}" type="presParOf" srcId="{A96F1728-7603-4959-9E99-4FF66CA0A52E}" destId="{9688429C-69B5-4930-A045-BDD106EF8F31}" srcOrd="0" destOrd="0" presId="urn:microsoft.com/office/officeart/2005/8/layout/cycle5"/>
    <dgm:cxn modelId="{0D1CD55D-E20F-40B0-879C-0130B8A72B1A}" type="presParOf" srcId="{A96F1728-7603-4959-9E99-4FF66CA0A52E}" destId="{AB99942E-DB84-41AC-BE71-F985698B2AE2}" srcOrd="1" destOrd="0" presId="urn:microsoft.com/office/officeart/2005/8/layout/cycle5"/>
    <dgm:cxn modelId="{1ABA3AD2-C07D-4E42-A62B-71931323F97E}" type="presParOf" srcId="{A96F1728-7603-4959-9E99-4FF66CA0A52E}" destId="{6F8E409F-B52D-4B58-B193-F0A6C3E098CB}" srcOrd="2" destOrd="0" presId="urn:microsoft.com/office/officeart/2005/8/layout/cycle5"/>
    <dgm:cxn modelId="{9AD06C0F-8490-4B27-8985-6E4E96980D6A}" type="presParOf" srcId="{A96F1728-7603-4959-9E99-4FF66CA0A52E}" destId="{EC2676A6-1685-4149-83FE-3D72AF7473D3}" srcOrd="3" destOrd="0" presId="urn:microsoft.com/office/officeart/2005/8/layout/cycle5"/>
    <dgm:cxn modelId="{F350D84A-8D7F-41D7-B9FD-09D217703406}" type="presParOf" srcId="{A96F1728-7603-4959-9E99-4FF66CA0A52E}" destId="{72875971-9F1A-4C76-BB0B-FCFE80D29855}" srcOrd="4" destOrd="0" presId="urn:microsoft.com/office/officeart/2005/8/layout/cycle5"/>
    <dgm:cxn modelId="{6D82DA49-C787-4EF1-9A47-21B20B84A770}" type="presParOf" srcId="{A96F1728-7603-4959-9E99-4FF66CA0A52E}" destId="{F15678B4-08E4-4DBE-A9E3-2D53066B67DA}" srcOrd="5" destOrd="0" presId="urn:microsoft.com/office/officeart/2005/8/layout/cycle5"/>
    <dgm:cxn modelId="{39153880-91AF-42B5-B1F6-07D4586A5FBC}" type="presParOf" srcId="{A96F1728-7603-4959-9E99-4FF66CA0A52E}" destId="{2A9804F1-B42E-4742-A39E-F92B83942770}" srcOrd="6" destOrd="0" presId="urn:microsoft.com/office/officeart/2005/8/layout/cycle5"/>
    <dgm:cxn modelId="{649EBE1E-CB71-4046-A4F1-D6E9783AFFE4}" type="presParOf" srcId="{A96F1728-7603-4959-9E99-4FF66CA0A52E}" destId="{22A7D364-1180-4232-B736-09F4899D0197}" srcOrd="7" destOrd="0" presId="urn:microsoft.com/office/officeart/2005/8/layout/cycle5"/>
    <dgm:cxn modelId="{BFE06CC7-6E90-4E20-B114-629D07DFD28B}" type="presParOf" srcId="{A96F1728-7603-4959-9E99-4FF66CA0A52E}" destId="{AF855E37-5CDA-41BD-90A9-5CF3477D1929}" srcOrd="8" destOrd="0" presId="urn:microsoft.com/office/officeart/2005/8/layout/cycle5"/>
    <dgm:cxn modelId="{237C04D0-7BA2-446D-85B0-B32DA835A12A}" type="presParOf" srcId="{A96F1728-7603-4959-9E99-4FF66CA0A52E}" destId="{C0F5DED4-D2AE-41CD-AA97-5F943DAEC344}" srcOrd="9" destOrd="0" presId="urn:microsoft.com/office/officeart/2005/8/layout/cycle5"/>
    <dgm:cxn modelId="{1FBC3B3F-1752-49CE-B934-82A4F6DF1FC2}" type="presParOf" srcId="{A96F1728-7603-4959-9E99-4FF66CA0A52E}" destId="{0889ABEA-B069-4389-84CB-0C61AA510CD5}" srcOrd="10" destOrd="0" presId="urn:microsoft.com/office/officeart/2005/8/layout/cycle5"/>
    <dgm:cxn modelId="{DB572E4E-E4CD-42DF-9264-83C8C300088F}" type="presParOf" srcId="{A96F1728-7603-4959-9E99-4FF66CA0A52E}" destId="{3F58C05B-F4CC-4C36-8558-2330E2E18B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2D51A-BF84-420D-9078-171CC595A912}">
      <dsp:nvSpPr>
        <dsp:cNvPr id="0" name=""/>
        <dsp:cNvSpPr/>
      </dsp:nvSpPr>
      <dsp:spPr>
        <a:xfrm>
          <a:off x="617219" y="0"/>
          <a:ext cx="6995160" cy="39212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A5E749-5D65-4008-875E-21677C24A7B6}">
      <dsp:nvSpPr>
        <dsp:cNvPr id="0" name=""/>
        <dsp:cNvSpPr/>
      </dsp:nvSpPr>
      <dsp:spPr>
        <a:xfrm>
          <a:off x="4118" y="1176389"/>
          <a:ext cx="1981051" cy="15685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Planiranje</a:t>
          </a:r>
          <a:endParaRPr lang="sr-Latn-RS" sz="17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80687" y="1252958"/>
        <a:ext cx="1827913" cy="1415381"/>
      </dsp:txXfrm>
    </dsp:sp>
    <dsp:sp modelId="{2E310B87-A966-4D6D-A98A-7556599E7C3B}">
      <dsp:nvSpPr>
        <dsp:cNvPr id="0" name=""/>
        <dsp:cNvSpPr/>
      </dsp:nvSpPr>
      <dsp:spPr>
        <a:xfrm>
          <a:off x="2084222" y="1176389"/>
          <a:ext cx="1981051" cy="15685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Dodela ugovora</a:t>
          </a:r>
          <a:endParaRPr lang="sr-Latn-RS" sz="17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160791" y="1252958"/>
        <a:ext cx="1827913" cy="1415381"/>
      </dsp:txXfrm>
    </dsp:sp>
    <dsp:sp modelId="{CA430F70-ACCF-48EC-94DC-333129C7D782}">
      <dsp:nvSpPr>
        <dsp:cNvPr id="0" name=""/>
        <dsp:cNvSpPr/>
      </dsp:nvSpPr>
      <dsp:spPr>
        <a:xfrm>
          <a:off x="4164326" y="1176389"/>
          <a:ext cx="1981051" cy="15685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Izvršenje ugovora</a:t>
          </a:r>
          <a:endParaRPr lang="sr-Latn-RS" sz="17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240895" y="1252958"/>
        <a:ext cx="1827913" cy="1415381"/>
      </dsp:txXfrm>
    </dsp:sp>
    <dsp:sp modelId="{71C9A79E-FD30-4499-9B66-670DC7BE4AEC}">
      <dsp:nvSpPr>
        <dsp:cNvPr id="0" name=""/>
        <dsp:cNvSpPr/>
      </dsp:nvSpPr>
      <dsp:spPr>
        <a:xfrm>
          <a:off x="6244430" y="1176389"/>
          <a:ext cx="1981051" cy="15685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Eksploatacija predmeta nabavke</a:t>
          </a:r>
          <a:endParaRPr lang="sr-Latn-RS" sz="17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6320999" y="1252958"/>
        <a:ext cx="1827913" cy="1415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8429C-69B5-4930-A045-BDD106EF8F31}">
      <dsp:nvSpPr>
        <dsp:cNvPr id="0" name=""/>
        <dsp:cNvSpPr/>
      </dsp:nvSpPr>
      <dsp:spPr>
        <a:xfrm>
          <a:off x="3306105" y="1624"/>
          <a:ext cx="1617389" cy="10513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Planiranje</a:t>
          </a:r>
          <a:endParaRPr lang="sr-Latn-RS" sz="14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357425" y="52944"/>
        <a:ext cx="1514749" cy="948663"/>
      </dsp:txXfrm>
    </dsp:sp>
    <dsp:sp modelId="{6F8E409F-B52D-4B58-B193-F0A6C3E098CB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2767324" y="339841"/>
              </a:moveTo>
              <a:arcTo wR="1735705" hR="1735705" stAng="18387985" swAng="163248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676A6-1685-4149-83FE-3D72AF7473D3}">
      <dsp:nvSpPr>
        <dsp:cNvPr id="0" name=""/>
        <dsp:cNvSpPr/>
      </dsp:nvSpPr>
      <dsp:spPr>
        <a:xfrm>
          <a:off x="5041810" y="1737329"/>
          <a:ext cx="1617389" cy="10513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Dodela ugovora</a:t>
          </a:r>
          <a:endParaRPr lang="sr-Latn-RS" sz="14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093130" y="1788649"/>
        <a:ext cx="1514749" cy="948663"/>
      </dsp:txXfrm>
    </dsp:sp>
    <dsp:sp modelId="{F15678B4-08E4-4DBE-A9E3-2D53066B67DA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3291399" y="2505437"/>
              </a:moveTo>
              <a:arcTo wR="1735705" hR="1735705" stAng="1579527" swAng="163248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804F1-B42E-4742-A39E-F92B83942770}">
      <dsp:nvSpPr>
        <dsp:cNvPr id="0" name=""/>
        <dsp:cNvSpPr/>
      </dsp:nvSpPr>
      <dsp:spPr>
        <a:xfrm>
          <a:off x="3306105" y="3473035"/>
          <a:ext cx="1617389" cy="10513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Izvršenje ugovora</a:t>
          </a:r>
          <a:endParaRPr lang="sr-Latn-RS" sz="14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357425" y="3524355"/>
        <a:ext cx="1514749" cy="948663"/>
      </dsp:txXfrm>
    </dsp:sp>
    <dsp:sp modelId="{AF855E37-5CDA-41BD-90A9-5CF3477D1929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704086" y="3131568"/>
              </a:moveTo>
              <a:arcTo wR="1735705" hR="1735705" stAng="7587985" swAng="163248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5DED4-D2AE-41CD-AA97-5F943DAEC344}">
      <dsp:nvSpPr>
        <dsp:cNvPr id="0" name=""/>
        <dsp:cNvSpPr/>
      </dsp:nvSpPr>
      <dsp:spPr>
        <a:xfrm>
          <a:off x="1570399" y="1737329"/>
          <a:ext cx="1617389" cy="10513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Eksploatacija predmeta nabavke</a:t>
          </a:r>
          <a:endParaRPr lang="sr-Latn-RS" sz="14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621719" y="1788649"/>
        <a:ext cx="1514749" cy="948663"/>
      </dsp:txXfrm>
    </dsp:sp>
    <dsp:sp modelId="{3F58C05B-F4CC-4C36-8558-2330E2E18BBE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180010" y="965973"/>
              </a:moveTo>
              <a:arcTo wR="1735705" hR="1735705" stAng="12379527" swAng="163248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AA2004-7BE4-45C4-B648-9C9D6A39A1E1}" type="datetimeFigureOut">
              <a:rPr lang="en-GB"/>
              <a:pPr>
                <a:defRPr/>
              </a:pPr>
              <a:t>27/11/2012</a:t>
            </a:fld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6FDD444-A307-4697-99A5-E1E832C6D8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66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9754EA-61C7-48EB-8BA3-1690B7340190}" type="datetimeFigureOut">
              <a:rPr lang="en-GB"/>
              <a:pPr>
                <a:defRPr/>
              </a:pPr>
              <a:t>27/11/2012</a:t>
            </a:fld>
            <a:endParaRPr lang="en-GB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en-GB" noProof="0" smtClean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A15C4F-B83B-4CE8-8EC2-34B66935C5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791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9EF2E-E05F-4C10-A90C-17BAB48BB894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5B36-661F-46D1-BAD5-0C924E2086F9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005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664F-9085-4CB0-A81D-C5EDD59ADC9F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453F-3805-4BA2-A91A-686364FE62A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071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04581-A814-4000-9435-070CED24626A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FD6A4-AA31-4C95-87DB-461A9345971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08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04E0A-60C6-49AD-AE47-C4A2F5D74B88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476375" y="6381750"/>
            <a:ext cx="5975350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76F3C-7439-4810-A651-CD088E543B40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330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1B97-F01B-4114-8951-24302143CA69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71D8-E332-472C-89A3-05E192C4D165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89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5390B-F5C4-4E17-983F-94B7559D6046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9E06E-3479-479C-86FF-B66F3EBD88C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3074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7E460-0E04-47AE-9026-07A44BBEC19A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648A9-3428-453C-94BE-36097691DF7F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074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CF94-249D-4F3F-BE51-7FA44C2BB131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4F10-3F34-4287-A0DC-4FAA3DDB096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239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AE35-9E6A-4F6F-A279-8C8EB90650F6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8DF4E-FC9F-44AC-A194-FE944301634E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010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2894-D04F-401C-BDE5-81C41672142B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BB19-B6ED-43E2-BC17-D1141BA5579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103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3BE1D-F43F-4433-AC69-1B27408F1115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A378F-B617-4B90-BD49-A5A9D98CC405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012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79388" y="6356350"/>
            <a:ext cx="2411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96DFEA-6983-4C6D-83BC-D30994A3DD00}" type="datetime1">
              <a:rPr lang="en-GB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35150" y="6448425"/>
            <a:ext cx="590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95EBF5-4A5F-48FF-A797-5C95D3CDAC36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  <p:pic>
        <p:nvPicPr>
          <p:cNvPr id="1031" name="Billede 7" descr="eu-flag.gi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52413"/>
            <a:ext cx="3730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boks 9"/>
          <p:cNvSpPr txBox="1"/>
          <p:nvPr userDrawn="1"/>
        </p:nvSpPr>
        <p:spPr>
          <a:xfrm>
            <a:off x="642938" y="596900"/>
            <a:ext cx="7921625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latin typeface="+mn-lt"/>
                <a:cs typeface="+mn-cs"/>
              </a:rPr>
              <a:t>EU </a:t>
            </a:r>
            <a:r>
              <a:rPr lang="sr-Latn-RS" sz="1100" dirty="0">
                <a:latin typeface="+mn-lt"/>
                <a:cs typeface="+mn-cs"/>
              </a:rPr>
              <a:t>Tvining projekat</a:t>
            </a:r>
            <a:r>
              <a:rPr lang="en-GB" sz="1100" dirty="0">
                <a:latin typeface="+mn-lt"/>
                <a:cs typeface="+mn-cs"/>
              </a:rPr>
              <a:t> – </a:t>
            </a:r>
            <a:r>
              <a:rPr lang="sr-Latn-RS" sz="1100" dirty="0">
                <a:latin typeface="+mn-lt"/>
                <a:cs typeface="+mn-cs"/>
              </a:rPr>
              <a:t>Jačanje javnih nabavki u Srbiji</a:t>
            </a:r>
            <a:endParaRPr lang="en-GB" sz="1100" dirty="0">
              <a:latin typeface="+mn-lt"/>
              <a:cs typeface="+mn-cs"/>
            </a:endParaRPr>
          </a:p>
        </p:txBody>
      </p:sp>
      <p:sp>
        <p:nvSpPr>
          <p:cNvPr id="13" name="Tekstboks 12"/>
          <p:cNvSpPr txBox="1"/>
          <p:nvPr userDrawn="1"/>
        </p:nvSpPr>
        <p:spPr>
          <a:xfrm>
            <a:off x="1692275" y="6286500"/>
            <a:ext cx="62642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RS" sz="800" dirty="0"/>
              <a:t>Projekat finansiran od strane Evropske Unije</a:t>
            </a:r>
            <a:r>
              <a:rPr lang="en-GB" sz="800" dirty="0"/>
              <a:t>		</a:t>
            </a:r>
            <a:r>
              <a:rPr lang="sr-Latn-RS" sz="800" dirty="0"/>
              <a:t>                            </a:t>
            </a:r>
            <a:r>
              <a:rPr lang="en-GB" sz="800" dirty="0"/>
              <a:t> </a:t>
            </a:r>
            <a:r>
              <a:rPr lang="sr-Latn-RS" sz="800" dirty="0"/>
              <a:t>   Projekat sprovodi LGDK</a:t>
            </a:r>
          </a:p>
          <a:p>
            <a:pPr algn="ctr">
              <a:defRPr/>
            </a:pPr>
            <a:endParaRPr lang="sr-Latn-RS" sz="800" dirty="0"/>
          </a:p>
          <a:p>
            <a:pPr algn="ctr">
              <a:defRPr/>
            </a:pPr>
            <a:r>
              <a:rPr lang="sr-Latn-RS" sz="800" dirty="0"/>
              <a:t>Stavovi navedeni u ovom dokumentu ne predstavljaju zvanične stavove Evropske Unije</a:t>
            </a:r>
            <a:endParaRPr lang="en-GB" sz="700" dirty="0"/>
          </a:p>
        </p:txBody>
      </p:sp>
      <p:pic>
        <p:nvPicPr>
          <p:cNvPr id="1034" name="Billede 2" descr="eu-flag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286500"/>
            <a:ext cx="3333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Billede 4" descr="kllogo-org_2cm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288" y="6283325"/>
            <a:ext cx="233362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Billede 4" descr="kllogo-org_2cm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3" y="214313"/>
            <a:ext cx="4127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5" descr="mali gr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0"/>
            <a:ext cx="3333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Svrsishodnost javnih nabavki</a:t>
            </a:r>
            <a:endParaRPr lang="en-GB" sz="4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5313" cy="2279650"/>
          </a:xfrm>
        </p:spPr>
        <p:txBody>
          <a:bodyPr>
            <a:normAutofit/>
          </a:bodyPr>
          <a:lstStyle/>
          <a:p>
            <a:pPr algn="r">
              <a:defRPr/>
            </a:pPr>
            <a:endParaRPr lang="sr-Latn-RS" dirty="0"/>
          </a:p>
          <a:p>
            <a:pPr algn="r">
              <a:defRPr/>
            </a:pPr>
            <a:endParaRPr lang="sr-Latn-RS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sr-Latn-RS" sz="2800" dirty="0">
                <a:solidFill>
                  <a:schemeClr val="tx1"/>
                </a:solidFill>
              </a:rPr>
              <a:t> </a:t>
            </a:r>
            <a:r>
              <a:rPr lang="sr-Latn-RS" sz="2800" dirty="0" smtClean="0">
                <a:solidFill>
                  <a:schemeClr val="tx1"/>
                </a:solidFill>
              </a:rPr>
              <a:t>                                      Đorđe Belenzada</a:t>
            </a:r>
          </a:p>
          <a:p>
            <a:pPr algn="r">
              <a:defRPr/>
            </a:pPr>
            <a:r>
              <a:rPr lang="sr-Latn-RS" sz="2800" dirty="0" smtClean="0">
                <a:solidFill>
                  <a:schemeClr val="tx1"/>
                </a:solidFill>
              </a:rPr>
              <a:t>Uprava za javne nabavke</a:t>
            </a:r>
            <a:endParaRPr lang="da-DK" sz="2800" dirty="0">
              <a:solidFill>
                <a:schemeClr val="tx1"/>
              </a:solidFill>
            </a:endParaRPr>
          </a:p>
          <a:p>
            <a:pPr>
              <a:defRPr/>
            </a:pPr>
            <a:endParaRPr lang="da-D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Hvala na pažnji!</a:t>
            </a:r>
            <a:endParaRPr lang="da-DK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77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sr-Latn-R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 javne nabavke</a:t>
            </a:r>
            <a:endParaRPr lang="sr-Latn-R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23033"/>
              </p:ext>
            </p:extLst>
          </p:nvPr>
        </p:nvGraphicFramePr>
        <p:xfrm>
          <a:off x="457200" y="2204864"/>
          <a:ext cx="8229600" cy="3921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04E0A-60C6-49AD-AE47-C4A2F5D74B88}" type="datetime1">
              <a:rPr lang="en-GB" smtClean="0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76F3C-7439-4810-A651-CD088E543B40}" type="slidenum">
              <a:rPr lang="da-DK" smtClean="0"/>
              <a:pPr>
                <a:defRPr/>
              </a:pPr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454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Planiranje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endParaRPr lang="sr-Latn-R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sr-Latn-R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’’cilje bez plana je samo želja’’</a:t>
            </a:r>
          </a:p>
          <a:p>
            <a:pPr>
              <a:buNone/>
              <a:defRPr/>
            </a:pPr>
            <a:r>
              <a:rPr lang="en-GB" sz="1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Antoine de </a:t>
            </a:r>
            <a:r>
              <a:rPr lang="en-GB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Saint-Exupery</a:t>
            </a:r>
            <a:r>
              <a:rPr lang="sr-Latn-R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francuski pisac</a:t>
            </a:r>
          </a:p>
          <a:p>
            <a:pPr>
              <a:buNone/>
              <a:defRPr/>
            </a:pPr>
            <a:endParaRPr lang="sr-Latn-RS" sz="1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  <a:defRPr/>
            </a:pPr>
            <a:r>
              <a:rPr lang="sr-Latn-R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Cilj javnih nabavki = ’’vrednost za novac’’</a:t>
            </a:r>
            <a:endParaRPr lang="en-GB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Planiranje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Definisanje stvarnih i objektivnih potreba 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Prethodno ispitivanje tržišta u cilju utvrđivanja opcija koje na tržištu postoje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Procena troškova (direktnih i indirektnih) upotrebe predmeta nabavke tokom celog planiranog životnog ciklusa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Odabir najpodesnijeg načina nabavke (ugovor o isporuci ili uslugama; kupovina, iznajmljivanje ili lizing dobara; odabir tipa ugovora o građenju itd.)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Definisanje specifikacije predmeta nabavke   </a:t>
            </a:r>
            <a:endParaRPr lang="en-GB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36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Dodela ugovora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Definisanje predmeta javne nabavke u smislu količina, kvaliteta i vremena za isporuku/izvršenje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Definisanje procenjene vrednosti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Način plaćanja/budžet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 procedure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Definisanje specifikacije predmeta nabavke   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Sprovođenje procedure</a:t>
            </a:r>
            <a:endParaRPr lang="en-GB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24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Izvršenje ugovora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Kontrola izvršenja ugovornih obaveza od strane dobavljača/izvođača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Kontrola cena koja se plaćaju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Preuzimanje odgovarajućih mera u slučajevima odstupanja od ugovorenih količina, kvaliteta, rokova ili cena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553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Faza eksploatacije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Praćenje postignutih efekata u odnosu na plan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Praćenje troškova upotrebe/eksploatacije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Praćenje troškova redovnog održavanja od ugovorenih količina, kvaliteta, rokova ili cena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984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9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r-Latn-R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Zaključci</a:t>
            </a:r>
            <a:endParaRPr lang="en-GB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 planiranju voditi računa o stvarnim i realnim potrebama, mogućnostima tržišta i troškovima životnog ciklusa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Dizajnirati i sprovesti postupak javne nabavke na način na koji se najbolje ostvaruju zacrtani ciljevi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Upravljati ugovorom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Pratiti realizaciju i prikupljati informacije</a:t>
            </a:r>
          </a:p>
          <a:p>
            <a:pPr>
              <a:defRPr/>
            </a:pPr>
            <a:r>
              <a:rPr lang="sr-Latn-R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Prikupljene informacije koristiti kao bazu za planiranje narednog postupka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CBC96-C2F7-453B-AD6D-37C4DF13C84C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471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sr-Latn-R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 javne nabavke</a:t>
            </a:r>
            <a:endParaRPr lang="sr-Latn-R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04E0A-60C6-49AD-AE47-C4A2F5D74B88}" type="datetime1">
              <a:rPr lang="en-GB" smtClean="0"/>
              <a:pPr>
                <a:defRPr/>
              </a:pPr>
              <a:t>27/11/2012</a:t>
            </a:fld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76F3C-7439-4810-A651-CD088E543B40}" type="slidenum">
              <a:rPr lang="da-DK" smtClean="0"/>
              <a:pPr>
                <a:defRPr/>
              </a:pPr>
              <a:t>9</a:t>
            </a:fld>
            <a:endParaRPr lang="da-DK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8567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58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252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Kontortema</vt:lpstr>
      <vt:lpstr>Svrsishodnost javnih nabavki</vt:lpstr>
      <vt:lpstr>Proces javne nabavke</vt:lpstr>
      <vt:lpstr> Planiranje</vt:lpstr>
      <vt:lpstr> Planiranje</vt:lpstr>
      <vt:lpstr> Dodela ugovora</vt:lpstr>
      <vt:lpstr> Izvršenje ugovora</vt:lpstr>
      <vt:lpstr> Faza eksploatacije</vt:lpstr>
      <vt:lpstr> Zaključci</vt:lpstr>
      <vt:lpstr>Proces javne nabavke</vt:lpstr>
      <vt:lpstr>Hvala na pažnji!</vt:lpstr>
    </vt:vector>
  </TitlesOfParts>
  <Company>KL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Mikael Holm</dc:creator>
  <cp:lastModifiedBy>Djordje Belenzada</cp:lastModifiedBy>
  <cp:revision>143</cp:revision>
  <dcterms:created xsi:type="dcterms:W3CDTF">2010-09-12T11:15:35Z</dcterms:created>
  <dcterms:modified xsi:type="dcterms:W3CDTF">2012-11-27T14:08:10Z</dcterms:modified>
</cp:coreProperties>
</file>